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sldIdLst>
    <p:sldId id="1192" r:id="rId5"/>
    <p:sldId id="1194" r:id="rId6"/>
    <p:sldId id="1193" r:id="rId7"/>
    <p:sldId id="1177" r:id="rId8"/>
    <p:sldId id="1160" r:id="rId9"/>
    <p:sldId id="1181" r:id="rId10"/>
    <p:sldId id="1178" r:id="rId11"/>
    <p:sldId id="1163" r:id="rId12"/>
    <p:sldId id="1202" r:id="rId13"/>
    <p:sldId id="1182" r:id="rId14"/>
    <p:sldId id="1207" r:id="rId15"/>
    <p:sldId id="1206" r:id="rId16"/>
    <p:sldId id="1162" r:id="rId17"/>
    <p:sldId id="1196" r:id="rId18"/>
    <p:sldId id="1169" r:id="rId19"/>
    <p:sldId id="1168" r:id="rId20"/>
    <p:sldId id="1197" r:id="rId21"/>
    <p:sldId id="1179" r:id="rId22"/>
    <p:sldId id="1190" r:id="rId23"/>
    <p:sldId id="1180" r:id="rId24"/>
    <p:sldId id="1186" r:id="rId25"/>
    <p:sldId id="1165" r:id="rId26"/>
    <p:sldId id="1170" r:id="rId27"/>
    <p:sldId id="1171" r:id="rId28"/>
    <p:sldId id="1209" r:id="rId29"/>
    <p:sldId id="1211" r:id="rId30"/>
    <p:sldId id="1210" r:id="rId31"/>
    <p:sldId id="1203" r:id="rId3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Denlinger" initials="DD" lastIdx="22" clrIdx="0">
    <p:extLst>
      <p:ext uri="{19B8F6BF-5375-455C-9EA6-DF929625EA0E}">
        <p15:presenceInfo xmlns:p15="http://schemas.microsoft.com/office/powerpoint/2012/main" userId="S::ddenlinger@lifeguidefa.com::2b5abdb7-2469-4e94-8ef5-cc097e2ef0e2" providerId="AD"/>
      </p:ext>
    </p:extLst>
  </p:cmAuthor>
  <p:cmAuthor id="2" name="Zak Lutz" initials="ZL" lastIdx="12" clrIdx="1">
    <p:extLst>
      <p:ext uri="{19B8F6BF-5375-455C-9EA6-DF929625EA0E}">
        <p15:presenceInfo xmlns:p15="http://schemas.microsoft.com/office/powerpoint/2012/main" userId="S::zlutz@lifeguidefa.com::c09caed4-17a2-42cd-960b-8178a47c226e" providerId="AD"/>
      </p:ext>
    </p:extLst>
  </p:cmAuthor>
  <p:cmAuthor id="3" name="Scott McFadden" initials="SM" lastIdx="5" clrIdx="2">
    <p:extLst>
      <p:ext uri="{19B8F6BF-5375-455C-9EA6-DF929625EA0E}">
        <p15:presenceInfo xmlns:p15="http://schemas.microsoft.com/office/powerpoint/2012/main" userId="S::smcfadden@lifeguidefa.com::06c17794-a1f3-4887-a0f1-9adb2e26f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E736"/>
    <a:srgbClr val="0F7278"/>
    <a:srgbClr val="F3723D"/>
    <a:srgbClr val="385F7C"/>
    <a:srgbClr val="4D4E56"/>
    <a:srgbClr val="B0B9AB"/>
    <a:srgbClr val="417177"/>
    <a:srgbClr val="FAB8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7E1D5-3277-4E01-85AC-AB4785E42905}" v="499" dt="2024-08-03T02:24:40.360"/>
    <p1510:client id="{F5346642-AC80-2F4E-A8FE-3C3608254B78}" v="2182" dt="2024-08-02T15:40:43.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p:cViewPr varScale="1">
        <p:scale>
          <a:sx n="154" d="100"/>
          <a:sy n="154" d="100"/>
        </p:scale>
        <p:origin x="984" y="19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564C0A-22E8-4EBE-BFB9-743DC37A0DB5}" type="datetimeFigureOut">
              <a:rPr lang="en-US" smtClean="0"/>
              <a:t>8/3/24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E07836-D2EF-4213-8758-C26BBB2E58E3}" type="slidenum">
              <a:rPr lang="en-US" smtClean="0"/>
              <a:t>‹#›</a:t>
            </a:fld>
            <a:endParaRPr lang="en-US"/>
          </a:p>
        </p:txBody>
      </p:sp>
    </p:spTree>
    <p:extLst>
      <p:ext uri="{BB962C8B-B14F-4D97-AF65-F5344CB8AC3E}">
        <p14:creationId xmlns:p14="http://schemas.microsoft.com/office/powerpoint/2010/main" val="243321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bit about who we are and what we’re all about as a firm</a:t>
            </a:r>
          </a:p>
        </p:txBody>
      </p:sp>
      <p:sp>
        <p:nvSpPr>
          <p:cNvPr id="4" name="Slide Number Placeholder 3"/>
          <p:cNvSpPr>
            <a:spLocks noGrp="1"/>
          </p:cNvSpPr>
          <p:nvPr>
            <p:ph type="sldNum" sz="quarter" idx="5"/>
          </p:nvPr>
        </p:nvSpPr>
        <p:spPr/>
        <p:txBody>
          <a:bodyPr/>
          <a:lstStyle/>
          <a:p>
            <a:fld id="{38E07836-D2EF-4213-8758-C26BBB2E58E3}" type="slidenum">
              <a:rPr lang="en-US" smtClean="0"/>
              <a:t>3</a:t>
            </a:fld>
            <a:endParaRPr lang="en-US"/>
          </a:p>
        </p:txBody>
      </p:sp>
    </p:spTree>
    <p:extLst>
      <p:ext uri="{BB962C8B-B14F-4D97-AF65-F5344CB8AC3E}">
        <p14:creationId xmlns:p14="http://schemas.microsoft.com/office/powerpoint/2010/main" val="3747030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17</a:t>
            </a:fld>
            <a:endParaRPr lang="en-US"/>
          </a:p>
        </p:txBody>
      </p:sp>
    </p:spTree>
    <p:extLst>
      <p:ext uri="{BB962C8B-B14F-4D97-AF65-F5344CB8AC3E}">
        <p14:creationId xmlns:p14="http://schemas.microsoft.com/office/powerpoint/2010/main" val="192784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18</a:t>
            </a:fld>
            <a:endParaRPr lang="en-US"/>
          </a:p>
        </p:txBody>
      </p:sp>
    </p:spTree>
    <p:extLst>
      <p:ext uri="{BB962C8B-B14F-4D97-AF65-F5344CB8AC3E}">
        <p14:creationId xmlns:p14="http://schemas.microsoft.com/office/powerpoint/2010/main" val="261475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19</a:t>
            </a:fld>
            <a:endParaRPr lang="en-US"/>
          </a:p>
        </p:txBody>
      </p:sp>
    </p:spTree>
    <p:extLst>
      <p:ext uri="{BB962C8B-B14F-4D97-AF65-F5344CB8AC3E}">
        <p14:creationId xmlns:p14="http://schemas.microsoft.com/office/powerpoint/2010/main" val="2309990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20</a:t>
            </a:fld>
            <a:endParaRPr lang="en-US"/>
          </a:p>
        </p:txBody>
      </p:sp>
    </p:spTree>
    <p:extLst>
      <p:ext uri="{BB962C8B-B14F-4D97-AF65-F5344CB8AC3E}">
        <p14:creationId xmlns:p14="http://schemas.microsoft.com/office/powerpoint/2010/main" val="212997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26</a:t>
            </a:fld>
            <a:endParaRPr lang="en-US"/>
          </a:p>
        </p:txBody>
      </p:sp>
    </p:spTree>
    <p:extLst>
      <p:ext uri="{BB962C8B-B14F-4D97-AF65-F5344CB8AC3E}">
        <p14:creationId xmlns:p14="http://schemas.microsoft.com/office/powerpoint/2010/main" val="363650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27</a:t>
            </a:fld>
            <a:endParaRPr lang="en-US"/>
          </a:p>
        </p:txBody>
      </p:sp>
    </p:spTree>
    <p:extLst>
      <p:ext uri="{BB962C8B-B14F-4D97-AF65-F5344CB8AC3E}">
        <p14:creationId xmlns:p14="http://schemas.microsoft.com/office/powerpoint/2010/main" val="2551365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28</a:t>
            </a:fld>
            <a:endParaRPr lang="en-US"/>
          </a:p>
        </p:txBody>
      </p:sp>
    </p:spTree>
    <p:extLst>
      <p:ext uri="{BB962C8B-B14F-4D97-AF65-F5344CB8AC3E}">
        <p14:creationId xmlns:p14="http://schemas.microsoft.com/office/powerpoint/2010/main" val="279893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4</a:t>
            </a:fld>
            <a:endParaRPr lang="en-US"/>
          </a:p>
        </p:txBody>
      </p:sp>
    </p:spTree>
    <p:extLst>
      <p:ext uri="{BB962C8B-B14F-4D97-AF65-F5344CB8AC3E}">
        <p14:creationId xmlns:p14="http://schemas.microsoft.com/office/powerpoint/2010/main" val="394418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 them on their notecards to check out their notecards for QR code and link to website for resources — </a:t>
            </a:r>
            <a:r>
              <a:rPr lang="en-US" err="1"/>
              <a:t>lifeguidefa.com</a:t>
            </a:r>
            <a:r>
              <a:rPr lang="en-US"/>
              <a:t>/LEFC</a:t>
            </a:r>
          </a:p>
        </p:txBody>
      </p:sp>
      <p:sp>
        <p:nvSpPr>
          <p:cNvPr id="4" name="Slide Number Placeholder 3"/>
          <p:cNvSpPr>
            <a:spLocks noGrp="1"/>
          </p:cNvSpPr>
          <p:nvPr>
            <p:ph type="sldNum" sz="quarter" idx="5"/>
          </p:nvPr>
        </p:nvSpPr>
        <p:spPr/>
        <p:txBody>
          <a:bodyPr/>
          <a:lstStyle/>
          <a:p>
            <a:fld id="{38E07836-D2EF-4213-8758-C26BBB2E58E3}" type="slidenum">
              <a:rPr lang="en-US" smtClean="0"/>
              <a:t>7</a:t>
            </a:fld>
            <a:endParaRPr lang="en-US"/>
          </a:p>
        </p:txBody>
      </p:sp>
    </p:spTree>
    <p:extLst>
      <p:ext uri="{BB962C8B-B14F-4D97-AF65-F5344CB8AC3E}">
        <p14:creationId xmlns:p14="http://schemas.microsoft.com/office/powerpoint/2010/main" val="374011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8</a:t>
            </a:fld>
            <a:endParaRPr lang="en-US"/>
          </a:p>
        </p:txBody>
      </p:sp>
    </p:spTree>
    <p:extLst>
      <p:ext uri="{BB962C8B-B14F-4D97-AF65-F5344CB8AC3E}">
        <p14:creationId xmlns:p14="http://schemas.microsoft.com/office/powerpoint/2010/main" val="166287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10</a:t>
            </a:fld>
            <a:endParaRPr lang="en-US"/>
          </a:p>
        </p:txBody>
      </p:sp>
    </p:spTree>
    <p:extLst>
      <p:ext uri="{BB962C8B-B14F-4D97-AF65-F5344CB8AC3E}">
        <p14:creationId xmlns:p14="http://schemas.microsoft.com/office/powerpoint/2010/main" val="240827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HAVE TIME or client has interest…Let the first 14 seconds play then jump to 3:52. </a:t>
            </a:r>
          </a:p>
        </p:txBody>
      </p:sp>
      <p:sp>
        <p:nvSpPr>
          <p:cNvPr id="4" name="Slide Number Placeholder 3"/>
          <p:cNvSpPr>
            <a:spLocks noGrp="1"/>
          </p:cNvSpPr>
          <p:nvPr>
            <p:ph type="sldNum" sz="quarter" idx="5"/>
          </p:nvPr>
        </p:nvSpPr>
        <p:spPr/>
        <p:txBody>
          <a:bodyPr/>
          <a:lstStyle/>
          <a:p>
            <a:fld id="{38E07836-D2EF-4213-8758-C26BBB2E58E3}" type="slidenum">
              <a:rPr lang="en-US" smtClean="0"/>
              <a:t>11</a:t>
            </a:fld>
            <a:endParaRPr lang="en-US"/>
          </a:p>
        </p:txBody>
      </p:sp>
    </p:spTree>
    <p:extLst>
      <p:ext uri="{BB962C8B-B14F-4D97-AF65-F5344CB8AC3E}">
        <p14:creationId xmlns:p14="http://schemas.microsoft.com/office/powerpoint/2010/main" val="35525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14</a:t>
            </a:fld>
            <a:endParaRPr lang="en-US"/>
          </a:p>
        </p:txBody>
      </p:sp>
    </p:spTree>
    <p:extLst>
      <p:ext uri="{BB962C8B-B14F-4D97-AF65-F5344CB8AC3E}">
        <p14:creationId xmlns:p14="http://schemas.microsoft.com/office/powerpoint/2010/main" val="417026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15</a:t>
            </a:fld>
            <a:endParaRPr lang="en-US"/>
          </a:p>
        </p:txBody>
      </p:sp>
    </p:spTree>
    <p:extLst>
      <p:ext uri="{BB962C8B-B14F-4D97-AF65-F5344CB8AC3E}">
        <p14:creationId xmlns:p14="http://schemas.microsoft.com/office/powerpoint/2010/main" val="313710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07836-D2EF-4213-8758-C26BBB2E58E3}" type="slidenum">
              <a:rPr lang="en-US" smtClean="0"/>
              <a:t>16</a:t>
            </a:fld>
            <a:endParaRPr lang="en-US"/>
          </a:p>
        </p:txBody>
      </p:sp>
    </p:spTree>
    <p:extLst>
      <p:ext uri="{BB962C8B-B14F-4D97-AF65-F5344CB8AC3E}">
        <p14:creationId xmlns:p14="http://schemas.microsoft.com/office/powerpoint/2010/main" val="1012976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st 1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F2F0A5-C10E-CE4C-9ABC-35AD3CD40483}"/>
              </a:ext>
            </a:extLst>
          </p:cNvPr>
          <p:cNvSpPr>
            <a:spLocks noGrp="1"/>
          </p:cNvSpPr>
          <p:nvPr>
            <p:ph type="body" sz="quarter" idx="13" hasCustomPrompt="1"/>
          </p:nvPr>
        </p:nvSpPr>
        <p:spPr>
          <a:xfrm>
            <a:off x="1804988" y="1498951"/>
            <a:ext cx="2090947" cy="2016125"/>
          </a:xfrm>
          <a:prstGeom prst="rect">
            <a:avLst/>
          </a:prstGeom>
        </p:spPr>
        <p:txBody>
          <a:bodyPr anchor="ctr"/>
          <a:lstStyle>
            <a:lvl1pPr marL="0" indent="0" algn="ctr">
              <a:buNone/>
              <a:defRPr sz="30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Title of the slide goes here</a:t>
            </a:r>
          </a:p>
        </p:txBody>
      </p:sp>
      <p:sp>
        <p:nvSpPr>
          <p:cNvPr id="6" name="Text Placeholder 10">
            <a:extLst>
              <a:ext uri="{FF2B5EF4-FFF2-40B4-BE49-F238E27FC236}">
                <a16:creationId xmlns:a16="http://schemas.microsoft.com/office/drawing/2014/main" id="{ABD51F18-F66A-2342-A16A-6A9C444AA375}"/>
              </a:ext>
            </a:extLst>
          </p:cNvPr>
          <p:cNvSpPr>
            <a:spLocks noGrp="1"/>
          </p:cNvSpPr>
          <p:nvPr>
            <p:ph type="body" sz="quarter" idx="12" hasCustomPrompt="1"/>
          </p:nvPr>
        </p:nvSpPr>
        <p:spPr>
          <a:xfrm>
            <a:off x="5248067" y="477570"/>
            <a:ext cx="3472748" cy="2636967"/>
          </a:xfrm>
          <a:prstGeom prst="rect">
            <a:avLst/>
          </a:prstGeom>
        </p:spPr>
        <p:txBody>
          <a:bodyPr/>
          <a:lstStyle>
            <a:lvl1pPr marL="320040" indent="-285750" defTabSz="411480">
              <a:lnSpc>
                <a:spcPct val="100000"/>
              </a:lnSpc>
              <a:spcBef>
                <a:spcPts val="1000"/>
              </a:spcBef>
              <a:spcAft>
                <a:spcPts val="0"/>
              </a:spcAft>
              <a:buClr>
                <a:srgbClr val="0F7278"/>
              </a:buClr>
              <a:buFont typeface="Arial" panose="020B0604020202020204" pitchFamily="34" charset="0"/>
              <a:buChar char="•"/>
              <a:defRPr sz="1600">
                <a:solidFill>
                  <a:schemeClr val="tx1">
                    <a:lumMod val="75000"/>
                    <a:lumOff val="25000"/>
                  </a:schemeClr>
                </a:solidFill>
                <a:latin typeface="Avenir LT Std 45 Book" panose="020B0502020203020204" pitchFamily="34" charset="0"/>
              </a:defRPr>
            </a:lvl1pPr>
            <a:lvl2pPr marL="628650" indent="-285750" defTabSz="228600">
              <a:buClr>
                <a:srgbClr val="0F7278"/>
              </a:buClr>
              <a:buFont typeface="Arial" panose="020B0604020202020204" pitchFamily="34" charset="0"/>
              <a:buChar char="•"/>
              <a:defRPr sz="1200">
                <a:solidFill>
                  <a:schemeClr val="tx1">
                    <a:lumMod val="75000"/>
                    <a:lumOff val="25000"/>
                  </a:schemeClr>
                </a:solidFill>
                <a:latin typeface="Avenir LT Std 45 Book" panose="020B0502020203020204" pitchFamily="34" charset="0"/>
              </a:defRPr>
            </a:lvl2pPr>
            <a:lvl3pPr marL="857250" indent="-171450" defTabSz="411480">
              <a:buClr>
                <a:srgbClr val="0F7278"/>
              </a:buClr>
              <a:buFont typeface="Arial" panose="020B0604020202020204" pitchFamily="34" charset="0"/>
              <a:buChar char="•"/>
              <a:defRPr sz="1000">
                <a:solidFill>
                  <a:schemeClr val="tx1">
                    <a:lumMod val="75000"/>
                    <a:lumOff val="25000"/>
                  </a:schemeClr>
                </a:solidFill>
                <a:latin typeface="Avenir LT Std 45 Book" panose="020B0502020203020204" pitchFamily="34" charset="0"/>
              </a:defRPr>
            </a:lvl3pPr>
            <a:lvl4pPr marL="1200150" indent="-171450" defTabSz="411480">
              <a:buClr>
                <a:srgbClr val="0F7278"/>
              </a:buClr>
              <a:buFont typeface="Arial" panose="020B0604020202020204" pitchFamily="34" charset="0"/>
              <a:buChar char="•"/>
              <a:defRPr sz="1000" i="1">
                <a:solidFill>
                  <a:schemeClr val="tx1">
                    <a:lumMod val="75000"/>
                    <a:lumOff val="25000"/>
                  </a:schemeClr>
                </a:solidFill>
                <a:latin typeface="Avenir LT Std 45 Book" panose="020B0502020203020204" pitchFamily="34" charset="0"/>
              </a:defRPr>
            </a:lvl4pPr>
            <a:lvl5pPr marL="1543050" indent="-171450" defTabSz="411480">
              <a:buClr>
                <a:srgbClr val="0F7278"/>
              </a:buClr>
              <a:buFont typeface="Arial" panose="020B0604020202020204" pitchFamily="34" charset="0"/>
              <a:buChar char="•"/>
              <a:defRPr sz="1000" i="1">
                <a:solidFill>
                  <a:schemeClr val="tx1">
                    <a:lumMod val="75000"/>
                    <a:lumOff val="25000"/>
                  </a:schemeClr>
                </a:solidFill>
                <a:latin typeface="Avenir LT Std 45 Book" panose="020B0502020203020204" pitchFamily="34" charset="0"/>
              </a:defRPr>
            </a:lvl5pPr>
          </a:lstStyle>
          <a:p>
            <a:pPr lvl="0"/>
            <a:r>
              <a:rPr lang="en-US"/>
              <a:t>Start typing...</a:t>
            </a:r>
          </a:p>
          <a:p>
            <a:pPr lvl="1"/>
            <a:r>
              <a:rPr lang="en-US"/>
              <a:t>Second</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87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ext Left, Image Righ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3070248"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F20C86BB-0A84-8446-B292-1F403E3498CD}"/>
              </a:ext>
            </a:extLst>
          </p:cNvPr>
          <p:cNvSpPr>
            <a:spLocks noGrp="1"/>
          </p:cNvSpPr>
          <p:nvPr>
            <p:ph type="pic" sz="quarter" idx="14" hasCustomPrompt="1"/>
          </p:nvPr>
        </p:nvSpPr>
        <p:spPr>
          <a:xfrm>
            <a:off x="467397" y="1416294"/>
            <a:ext cx="8209206" cy="3339612"/>
          </a:xfrm>
          <a:prstGeom prst="rect">
            <a:avLst/>
          </a:prstGeom>
        </p:spPr>
        <p:txBody>
          <a:bodyPr/>
          <a:lstStyle>
            <a:lvl1pPr>
              <a:buNone/>
              <a:defRPr sz="1200">
                <a:solidFill>
                  <a:schemeClr val="bg2">
                    <a:lumMod val="75000"/>
                  </a:schemeClr>
                </a:solidFill>
              </a:defRPr>
            </a:lvl1pPr>
          </a:lstStyle>
          <a:p>
            <a:r>
              <a:rPr lang="en-US"/>
              <a:t>Insert picture…</a:t>
            </a:r>
          </a:p>
        </p:txBody>
      </p:sp>
      <p:sp>
        <p:nvSpPr>
          <p:cNvPr id="9" name="Text Placeholder 4">
            <a:extLst>
              <a:ext uri="{FF2B5EF4-FFF2-40B4-BE49-F238E27FC236}">
                <a16:creationId xmlns:a16="http://schemas.microsoft.com/office/drawing/2014/main" id="{9C9D1601-21E8-4C48-9524-BE514A87F749}"/>
              </a:ext>
            </a:extLst>
          </p:cNvPr>
          <p:cNvSpPr>
            <a:spLocks noGrp="1"/>
          </p:cNvSpPr>
          <p:nvPr>
            <p:ph type="body" sz="quarter" idx="13" hasCustomPrompt="1"/>
          </p:nvPr>
        </p:nvSpPr>
        <p:spPr>
          <a:xfrm>
            <a:off x="18558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373951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ext Left, Image Righ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3070248"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F20C86BB-0A84-8446-B292-1F403E3498CD}"/>
              </a:ext>
            </a:extLst>
          </p:cNvPr>
          <p:cNvSpPr>
            <a:spLocks noGrp="1"/>
          </p:cNvSpPr>
          <p:nvPr>
            <p:ph type="pic" sz="quarter" idx="14" hasCustomPrompt="1"/>
          </p:nvPr>
        </p:nvSpPr>
        <p:spPr>
          <a:xfrm>
            <a:off x="467397" y="1416294"/>
            <a:ext cx="8209206" cy="3339612"/>
          </a:xfrm>
          <a:prstGeom prst="rect">
            <a:avLst/>
          </a:prstGeom>
        </p:spPr>
        <p:txBody>
          <a:bodyPr/>
          <a:lstStyle>
            <a:lvl1pPr>
              <a:buNone/>
              <a:defRPr sz="1200">
                <a:solidFill>
                  <a:schemeClr val="bg2">
                    <a:lumMod val="75000"/>
                  </a:schemeClr>
                </a:solidFill>
              </a:defRPr>
            </a:lvl1pPr>
          </a:lstStyle>
          <a:p>
            <a:r>
              <a:rPr lang="en-US"/>
              <a:t>Insert picture…</a:t>
            </a:r>
          </a:p>
        </p:txBody>
      </p:sp>
      <p:sp>
        <p:nvSpPr>
          <p:cNvPr id="10" name="Text Placeholder 4">
            <a:extLst>
              <a:ext uri="{FF2B5EF4-FFF2-40B4-BE49-F238E27FC236}">
                <a16:creationId xmlns:a16="http://schemas.microsoft.com/office/drawing/2014/main" id="{BF39E8E1-4BA6-504B-9C77-57AE1D4DA763}"/>
              </a:ext>
            </a:extLst>
          </p:cNvPr>
          <p:cNvSpPr>
            <a:spLocks noGrp="1"/>
          </p:cNvSpPr>
          <p:nvPr>
            <p:ph type="body" sz="quarter" idx="13" hasCustomPrompt="1"/>
          </p:nvPr>
        </p:nvSpPr>
        <p:spPr>
          <a:xfrm>
            <a:off x="18558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230789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ext Left, Image Righ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3070248"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46EE6E80-F0C7-574E-8F77-EACF7B509165}"/>
              </a:ext>
            </a:extLst>
          </p:cNvPr>
          <p:cNvSpPr>
            <a:spLocks noGrp="1"/>
          </p:cNvSpPr>
          <p:nvPr userDrawn="1">
            <p:ph type="body" sz="quarter" idx="13" hasCustomPrompt="1"/>
          </p:nvPr>
        </p:nvSpPr>
        <p:spPr>
          <a:xfrm>
            <a:off x="18558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
        <p:nvSpPr>
          <p:cNvPr id="17" name="Picture Placeholder 16">
            <a:extLst>
              <a:ext uri="{FF2B5EF4-FFF2-40B4-BE49-F238E27FC236}">
                <a16:creationId xmlns:a16="http://schemas.microsoft.com/office/drawing/2014/main" id="{F20C86BB-0A84-8446-B292-1F403E3498CD}"/>
              </a:ext>
            </a:extLst>
          </p:cNvPr>
          <p:cNvSpPr>
            <a:spLocks noGrp="1"/>
          </p:cNvSpPr>
          <p:nvPr>
            <p:ph type="pic" sz="quarter" idx="14" hasCustomPrompt="1"/>
          </p:nvPr>
        </p:nvSpPr>
        <p:spPr>
          <a:xfrm>
            <a:off x="467397" y="1416294"/>
            <a:ext cx="8209206" cy="3339612"/>
          </a:xfrm>
          <a:prstGeom prst="rect">
            <a:avLst/>
          </a:prstGeom>
        </p:spPr>
        <p:txBody>
          <a:bodyPr/>
          <a:lstStyle>
            <a:lvl1pPr>
              <a:buNone/>
              <a:defRPr sz="1200">
                <a:solidFill>
                  <a:schemeClr val="bg2">
                    <a:lumMod val="75000"/>
                  </a:schemeClr>
                </a:solidFill>
              </a:defRPr>
            </a:lvl1pPr>
          </a:lstStyle>
          <a:p>
            <a:r>
              <a:rPr lang="en-US"/>
              <a:t>Insert picture…</a:t>
            </a:r>
          </a:p>
        </p:txBody>
      </p:sp>
    </p:spTree>
    <p:extLst>
      <p:ext uri="{BB962C8B-B14F-4D97-AF65-F5344CB8AC3E}">
        <p14:creationId xmlns:p14="http://schemas.microsoft.com/office/powerpoint/2010/main" val="2894626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ext Left, Image Righ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3070248"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46EE6E80-F0C7-574E-8F77-EACF7B509165}"/>
              </a:ext>
            </a:extLst>
          </p:cNvPr>
          <p:cNvSpPr>
            <a:spLocks noGrp="1"/>
          </p:cNvSpPr>
          <p:nvPr userDrawn="1">
            <p:ph type="body" sz="quarter" idx="13" hasCustomPrompt="1"/>
          </p:nvPr>
        </p:nvSpPr>
        <p:spPr>
          <a:xfrm>
            <a:off x="18558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
        <p:nvSpPr>
          <p:cNvPr id="17" name="Picture Placeholder 16">
            <a:extLst>
              <a:ext uri="{FF2B5EF4-FFF2-40B4-BE49-F238E27FC236}">
                <a16:creationId xmlns:a16="http://schemas.microsoft.com/office/drawing/2014/main" id="{F20C86BB-0A84-8446-B292-1F403E3498CD}"/>
              </a:ext>
            </a:extLst>
          </p:cNvPr>
          <p:cNvSpPr>
            <a:spLocks noGrp="1"/>
          </p:cNvSpPr>
          <p:nvPr>
            <p:ph type="pic" sz="quarter" idx="14" hasCustomPrompt="1"/>
          </p:nvPr>
        </p:nvSpPr>
        <p:spPr>
          <a:xfrm>
            <a:off x="467397" y="1416294"/>
            <a:ext cx="8209206" cy="3339612"/>
          </a:xfrm>
          <a:prstGeom prst="rect">
            <a:avLst/>
          </a:prstGeom>
        </p:spPr>
        <p:txBody>
          <a:bodyPr/>
          <a:lstStyle>
            <a:lvl1pPr>
              <a:buNone/>
              <a:defRPr sz="1200">
                <a:solidFill>
                  <a:schemeClr val="bg2">
                    <a:lumMod val="75000"/>
                  </a:schemeClr>
                </a:solidFill>
              </a:defRPr>
            </a:lvl1pPr>
          </a:lstStyle>
          <a:p>
            <a:r>
              <a:rPr lang="en-US"/>
              <a:t>Insert picture…</a:t>
            </a:r>
          </a:p>
        </p:txBody>
      </p:sp>
    </p:spTree>
    <p:extLst>
      <p:ext uri="{BB962C8B-B14F-4D97-AF65-F5344CB8AC3E}">
        <p14:creationId xmlns:p14="http://schemas.microsoft.com/office/powerpoint/2010/main" val="2051525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vestor Profil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AEDA83F-A493-1B44-ACAA-6B66E21611F3}"/>
              </a:ext>
            </a:extLst>
          </p:cNvPr>
          <p:cNvGrpSpPr/>
          <p:nvPr userDrawn="1"/>
        </p:nvGrpSpPr>
        <p:grpSpPr>
          <a:xfrm>
            <a:off x="0" y="0"/>
            <a:ext cx="137564" cy="5143500"/>
            <a:chOff x="8431901" y="0"/>
            <a:chExt cx="137564" cy="5143500"/>
          </a:xfrm>
        </p:grpSpPr>
        <p:sp>
          <p:nvSpPr>
            <p:cNvPr id="25" name="Rectangle 24">
              <a:extLst>
                <a:ext uri="{FF2B5EF4-FFF2-40B4-BE49-F238E27FC236}">
                  <a16:creationId xmlns:a16="http://schemas.microsoft.com/office/drawing/2014/main" id="{C6CD8015-76AF-A64E-B578-D57F5F3786E5}"/>
                </a:ext>
              </a:extLst>
            </p:cNvPr>
            <p:cNvSpPr/>
            <p:nvPr userDrawn="1"/>
          </p:nvSpPr>
          <p:spPr>
            <a:xfrm>
              <a:off x="8431901" y="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EB53F66-95B8-7245-A6E3-9ADCAFB16B32}"/>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C3B4A11-306C-6E48-9D8E-1FCB9B4872DF}"/>
                </a:ext>
              </a:extLst>
            </p:cNvPr>
            <p:cNvSpPr/>
            <p:nvPr userDrawn="1"/>
          </p:nvSpPr>
          <p:spPr>
            <a:xfrm>
              <a:off x="8431901"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9510408-E43C-5049-94A7-9C64107470FF}"/>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9A03D59-9CD1-1A43-8259-6C40A4313F19}"/>
                </a:ext>
              </a:extLst>
            </p:cNvPr>
            <p:cNvSpPr/>
            <p:nvPr userDrawn="1"/>
          </p:nvSpPr>
          <p:spPr>
            <a:xfrm>
              <a:off x="8431901"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4CE38AC4-75AC-EC42-8F85-3E9C9AA93527}"/>
              </a:ext>
            </a:extLst>
          </p:cNvPr>
          <p:cNvSpPr/>
          <p:nvPr userDrawn="1"/>
        </p:nvSpPr>
        <p:spPr>
          <a:xfrm>
            <a:off x="5317307" y="4103342"/>
            <a:ext cx="2849992" cy="246221"/>
          </a:xfrm>
          <a:prstGeom prst="rect">
            <a:avLst/>
          </a:prstGeom>
        </p:spPr>
        <p:txBody>
          <a:bodyPr wrap="square">
            <a:spAutoFit/>
          </a:bodyPr>
          <a:lstStyle/>
          <a:p>
            <a:pPr algn="ctr"/>
            <a:r>
              <a:rPr lang="en-US" sz="1000" b="1" i="0">
                <a:solidFill>
                  <a:srgbClr val="385F7C"/>
                </a:solidFill>
                <a:latin typeface="Avenir LT Std 55 Roman" panose="020B0502020203020204" pitchFamily="34" charset="0"/>
              </a:rPr>
              <a:t> Determined by: </a:t>
            </a:r>
          </a:p>
        </p:txBody>
      </p:sp>
      <p:sp>
        <p:nvSpPr>
          <p:cNvPr id="40" name="Rectangle 39">
            <a:extLst>
              <a:ext uri="{FF2B5EF4-FFF2-40B4-BE49-F238E27FC236}">
                <a16:creationId xmlns:a16="http://schemas.microsoft.com/office/drawing/2014/main" id="{93BB21D5-7664-5D42-A1BD-4A1C2CA15E6F}"/>
              </a:ext>
            </a:extLst>
          </p:cNvPr>
          <p:cNvSpPr/>
          <p:nvPr userDrawn="1"/>
        </p:nvSpPr>
        <p:spPr>
          <a:xfrm>
            <a:off x="712868" y="966932"/>
            <a:ext cx="3267144" cy="292388"/>
          </a:xfrm>
          <a:prstGeom prst="rect">
            <a:avLst/>
          </a:prstGeom>
        </p:spPr>
        <p:txBody>
          <a:bodyPr wrap="square">
            <a:spAutoFit/>
          </a:bodyPr>
          <a:lstStyle/>
          <a:p>
            <a:pPr algn="ctr"/>
            <a:r>
              <a:rPr lang="en-US" sz="1300">
                <a:latin typeface="Avenir LT Std 45 Book" panose="020B0502020203020204" pitchFamily="34" charset="0"/>
              </a:rPr>
              <a:t>The risk level you are </a:t>
            </a:r>
            <a:r>
              <a:rPr lang="en-US" sz="1300" i="1" u="none">
                <a:latin typeface="Avenir LT Std 45 Book" panose="020B0502020203020204" pitchFamily="34" charset="0"/>
              </a:rPr>
              <a:t>inclined</a:t>
            </a:r>
            <a:r>
              <a:rPr lang="en-US" sz="1300">
                <a:latin typeface="Avenir LT Std 45 Book" panose="020B0502020203020204" pitchFamily="34" charset="0"/>
              </a:rPr>
              <a:t> to take: </a:t>
            </a:r>
          </a:p>
        </p:txBody>
      </p:sp>
      <p:sp>
        <p:nvSpPr>
          <p:cNvPr id="41" name="Rectangle 40">
            <a:extLst>
              <a:ext uri="{FF2B5EF4-FFF2-40B4-BE49-F238E27FC236}">
                <a16:creationId xmlns:a16="http://schemas.microsoft.com/office/drawing/2014/main" id="{227317F9-F4F9-FD4A-9B0D-628E61870934}"/>
              </a:ext>
            </a:extLst>
          </p:cNvPr>
          <p:cNvSpPr/>
          <p:nvPr userDrawn="1"/>
        </p:nvSpPr>
        <p:spPr>
          <a:xfrm>
            <a:off x="4948004" y="966932"/>
            <a:ext cx="3588607" cy="292388"/>
          </a:xfrm>
          <a:prstGeom prst="rect">
            <a:avLst/>
          </a:prstGeom>
        </p:spPr>
        <p:txBody>
          <a:bodyPr wrap="square">
            <a:spAutoFit/>
          </a:bodyPr>
          <a:lstStyle/>
          <a:p>
            <a:pPr algn="ctr"/>
            <a:r>
              <a:rPr lang="en-US" sz="1300">
                <a:latin typeface="Avenir LT Std 45 Book" panose="020B0502020203020204" pitchFamily="34" charset="0"/>
              </a:rPr>
              <a:t>The minimum level of risk you </a:t>
            </a:r>
            <a:r>
              <a:rPr lang="en-US" sz="1300" i="1">
                <a:latin typeface="Avenir LT Std 45 Book" panose="020B0502020203020204" pitchFamily="34" charset="0"/>
              </a:rPr>
              <a:t>need</a:t>
            </a:r>
            <a:r>
              <a:rPr lang="en-US" sz="1300">
                <a:latin typeface="Avenir LT Std 45 Book" panose="020B0502020203020204" pitchFamily="34" charset="0"/>
              </a:rPr>
              <a:t> to take: </a:t>
            </a:r>
          </a:p>
        </p:txBody>
      </p:sp>
      <p:cxnSp>
        <p:nvCxnSpPr>
          <p:cNvPr id="42" name="Straight Connector 41">
            <a:extLst>
              <a:ext uri="{FF2B5EF4-FFF2-40B4-BE49-F238E27FC236}">
                <a16:creationId xmlns:a16="http://schemas.microsoft.com/office/drawing/2014/main" id="{C100453F-2514-3443-AE60-C0A7C745C5A8}"/>
              </a:ext>
            </a:extLst>
          </p:cNvPr>
          <p:cNvCxnSpPr/>
          <p:nvPr userDrawn="1"/>
        </p:nvCxnSpPr>
        <p:spPr>
          <a:xfrm>
            <a:off x="4465209" y="1028700"/>
            <a:ext cx="0" cy="3416485"/>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66C1BA7-5AA4-874F-9B67-464E6C7D3BA6}"/>
              </a:ext>
            </a:extLst>
          </p:cNvPr>
          <p:cNvSpPr/>
          <p:nvPr userDrawn="1"/>
        </p:nvSpPr>
        <p:spPr>
          <a:xfrm>
            <a:off x="878061" y="4103342"/>
            <a:ext cx="2849992" cy="246221"/>
          </a:xfrm>
          <a:prstGeom prst="rect">
            <a:avLst/>
          </a:prstGeom>
        </p:spPr>
        <p:txBody>
          <a:bodyPr wrap="square">
            <a:spAutoFit/>
          </a:bodyPr>
          <a:lstStyle/>
          <a:p>
            <a:pPr algn="ctr"/>
            <a:r>
              <a:rPr lang="en-US" sz="1000" b="1" i="0">
                <a:solidFill>
                  <a:srgbClr val="385F7C"/>
                </a:solidFill>
                <a:latin typeface="Avenir LT Std 55 Roman" panose="020B0502020203020204" pitchFamily="34" charset="0"/>
              </a:rPr>
              <a:t> Determined by: </a:t>
            </a:r>
          </a:p>
        </p:txBody>
      </p:sp>
      <p:sp>
        <p:nvSpPr>
          <p:cNvPr id="44" name="Rectangle 43">
            <a:extLst>
              <a:ext uri="{FF2B5EF4-FFF2-40B4-BE49-F238E27FC236}">
                <a16:creationId xmlns:a16="http://schemas.microsoft.com/office/drawing/2014/main" id="{725DD0F2-9FB0-5448-91FF-955BF5AD4E82}"/>
              </a:ext>
            </a:extLst>
          </p:cNvPr>
          <p:cNvSpPr/>
          <p:nvPr userDrawn="1"/>
        </p:nvSpPr>
        <p:spPr>
          <a:xfrm>
            <a:off x="878061" y="4845500"/>
            <a:ext cx="1411276" cy="246221"/>
          </a:xfrm>
          <a:prstGeom prst="rect">
            <a:avLst/>
          </a:prstGeom>
        </p:spPr>
        <p:txBody>
          <a:bodyPr wrap="square">
            <a:spAutoFit/>
          </a:bodyPr>
          <a:lstStyle/>
          <a:p>
            <a:pPr algn="l"/>
            <a:r>
              <a:rPr lang="en-US" sz="1000" b="0" i="0">
                <a:latin typeface="Avenir LT Std 45 Book" panose="020B0502020203020204" pitchFamily="34" charset="0"/>
              </a:rPr>
              <a:t>Level of Preference:</a:t>
            </a:r>
          </a:p>
        </p:txBody>
      </p:sp>
      <p:sp>
        <p:nvSpPr>
          <p:cNvPr id="45" name="Text Placeholder 25">
            <a:extLst>
              <a:ext uri="{FF2B5EF4-FFF2-40B4-BE49-F238E27FC236}">
                <a16:creationId xmlns:a16="http://schemas.microsoft.com/office/drawing/2014/main" id="{8DE4390A-7B1D-C141-B31F-84B0E3FB5506}"/>
              </a:ext>
            </a:extLst>
          </p:cNvPr>
          <p:cNvSpPr>
            <a:spLocks noGrp="1"/>
          </p:cNvSpPr>
          <p:nvPr>
            <p:ph type="body" sz="quarter" idx="12" hasCustomPrompt="1"/>
          </p:nvPr>
        </p:nvSpPr>
        <p:spPr>
          <a:xfrm>
            <a:off x="2068082" y="4858848"/>
            <a:ext cx="2397126" cy="246221"/>
          </a:xfrm>
          <a:prstGeom prst="rect">
            <a:avLst/>
          </a:prstGeom>
        </p:spPr>
        <p:txBody>
          <a:bodyPr/>
          <a:lstStyle>
            <a:lvl1pPr algn="l">
              <a:buNone/>
              <a:defRPr sz="900">
                <a:latin typeface="Avenir LT Std 45 Book" panose="020B0502020203020204" pitchFamily="34" charset="0"/>
              </a:defRPr>
            </a:lvl1pPr>
            <a:lvl2pPr>
              <a:defRPr sz="1000">
                <a:latin typeface="Avenir LT Std 45 Book" panose="020B0502020203020204" pitchFamily="34" charset="0"/>
              </a:defRPr>
            </a:lvl2pPr>
            <a:lvl3pPr>
              <a:defRPr sz="1000">
                <a:latin typeface="Avenir LT Std 45 Book" panose="020B0502020203020204" pitchFamily="34" charset="0"/>
              </a:defRPr>
            </a:lvl3pPr>
            <a:lvl4pPr>
              <a:defRPr sz="1000">
                <a:latin typeface="Avenir LT Std 45 Book" panose="020B0502020203020204" pitchFamily="34" charset="0"/>
              </a:defRPr>
            </a:lvl4pPr>
            <a:lvl5pPr>
              <a:defRPr sz="1000">
                <a:latin typeface="Avenir LT Std 45 Book" panose="020B0502020203020204" pitchFamily="34" charset="0"/>
              </a:defRPr>
            </a:lvl5pPr>
          </a:lstStyle>
          <a:p>
            <a:pPr lvl="0"/>
            <a:r>
              <a:rPr lang="en-US"/>
              <a:t>[Strong, Medium, Minimal]</a:t>
            </a:r>
          </a:p>
        </p:txBody>
      </p:sp>
      <p:sp>
        <p:nvSpPr>
          <p:cNvPr id="46" name="TextBox 45">
            <a:extLst>
              <a:ext uri="{FF2B5EF4-FFF2-40B4-BE49-F238E27FC236}">
                <a16:creationId xmlns:a16="http://schemas.microsoft.com/office/drawing/2014/main" id="{37791D32-4099-0344-9616-473D822003DA}"/>
              </a:ext>
            </a:extLst>
          </p:cNvPr>
          <p:cNvSpPr txBox="1"/>
          <p:nvPr userDrawn="1"/>
        </p:nvSpPr>
        <p:spPr>
          <a:xfrm>
            <a:off x="2327444" y="407103"/>
            <a:ext cx="4275529" cy="400110"/>
          </a:xfrm>
          <a:prstGeom prst="rect">
            <a:avLst/>
          </a:prstGeom>
          <a:noFill/>
        </p:spPr>
        <p:txBody>
          <a:bodyPr wrap="none" rtlCol="0">
            <a:spAutoFit/>
          </a:bodyPr>
          <a:lstStyle/>
          <a:p>
            <a:pPr algn="ctr"/>
            <a:r>
              <a:rPr lang="en-US" sz="2000" b="1" i="0">
                <a:latin typeface="Avenir LT Std 55 Roman" panose="020B0502020203020204" pitchFamily="34" charset="0"/>
              </a:rPr>
              <a:t>Portfolio Risk and Objective </a:t>
            </a:r>
            <a:r>
              <a:rPr lang="en-US" sz="1400" b="0" i="0">
                <a:solidFill>
                  <a:srgbClr val="FAB89D"/>
                </a:solidFill>
                <a:latin typeface="Avenir LT Std 45 Book" panose="020B0502020203020204" pitchFamily="34" charset="0"/>
              </a:rPr>
              <a:t>(1 of 2)</a:t>
            </a:r>
          </a:p>
        </p:txBody>
      </p:sp>
      <p:sp>
        <p:nvSpPr>
          <p:cNvPr id="47" name="Rectangle 46">
            <a:extLst>
              <a:ext uri="{FF2B5EF4-FFF2-40B4-BE49-F238E27FC236}">
                <a16:creationId xmlns:a16="http://schemas.microsoft.com/office/drawing/2014/main" id="{7F07CEDB-43D8-9A48-8F64-297D82630EA3}"/>
              </a:ext>
            </a:extLst>
          </p:cNvPr>
          <p:cNvSpPr/>
          <p:nvPr userDrawn="1"/>
        </p:nvSpPr>
        <p:spPr>
          <a:xfrm>
            <a:off x="3605109" y="168233"/>
            <a:ext cx="933268" cy="230832"/>
          </a:xfrm>
          <a:prstGeom prst="rect">
            <a:avLst/>
          </a:prstGeom>
        </p:spPr>
        <p:txBody>
          <a:bodyPr wrap="none">
            <a:spAutoFit/>
          </a:bodyPr>
          <a:lstStyle/>
          <a:p>
            <a:pPr algn="r"/>
            <a:r>
              <a:rPr lang="en-US" sz="900">
                <a:latin typeface="Avenir LT Std 45 Book" panose="020B0502020203020204" pitchFamily="34" charset="0"/>
              </a:rPr>
              <a:t>Date updated:</a:t>
            </a:r>
          </a:p>
        </p:txBody>
      </p:sp>
      <p:sp>
        <p:nvSpPr>
          <p:cNvPr id="48" name="Text Placeholder 37">
            <a:extLst>
              <a:ext uri="{FF2B5EF4-FFF2-40B4-BE49-F238E27FC236}">
                <a16:creationId xmlns:a16="http://schemas.microsoft.com/office/drawing/2014/main" id="{4EB4247A-03C8-B444-B0D5-A743029BA793}"/>
              </a:ext>
            </a:extLst>
          </p:cNvPr>
          <p:cNvSpPr>
            <a:spLocks noGrp="1"/>
          </p:cNvSpPr>
          <p:nvPr>
            <p:ph type="body" sz="quarter" idx="13" hasCustomPrompt="1"/>
          </p:nvPr>
        </p:nvSpPr>
        <p:spPr>
          <a:xfrm>
            <a:off x="4403410" y="169245"/>
            <a:ext cx="881277" cy="170949"/>
          </a:xfrm>
          <a:prstGeom prst="rect">
            <a:avLst/>
          </a:prstGeom>
        </p:spPr>
        <p:txBody>
          <a:bodyPr/>
          <a:lstStyle>
            <a:lvl1pPr algn="l">
              <a:buNone/>
              <a:defRPr sz="900" b="1" i="0">
                <a:solidFill>
                  <a:schemeClr val="tx1">
                    <a:lumMod val="85000"/>
                    <a:lumOff val="15000"/>
                  </a:schemeClr>
                </a:solidFill>
                <a:latin typeface="Avenir LT Std 55 Roman" panose="020B0502020203020204" pitchFamily="34" charset="0"/>
              </a:defRPr>
            </a:lvl1pPr>
            <a:lvl2pPr>
              <a:buNone/>
              <a:defRPr sz="1200">
                <a:latin typeface="Avenir LT Std 45 Book" panose="020B0502020203020204" pitchFamily="34" charset="0"/>
              </a:defRPr>
            </a:lvl2pPr>
            <a:lvl3pPr>
              <a:buNone/>
              <a:defRPr sz="1200">
                <a:latin typeface="Avenir LT Std 45 Book" panose="020B0502020203020204" pitchFamily="34" charset="0"/>
              </a:defRPr>
            </a:lvl3pPr>
            <a:lvl4pPr>
              <a:buNone/>
              <a:defRPr sz="1200">
                <a:latin typeface="Avenir LT Std 45 Book" panose="020B0502020203020204" pitchFamily="34" charset="0"/>
              </a:defRPr>
            </a:lvl4pPr>
            <a:lvl5pPr>
              <a:buNone/>
              <a:defRPr sz="1200">
                <a:latin typeface="Avenir LT Std 45 Book" panose="020B0502020203020204" pitchFamily="34" charset="0"/>
              </a:defRPr>
            </a:lvl5pPr>
          </a:lstStyle>
          <a:p>
            <a:pPr lvl="0"/>
            <a:r>
              <a:rPr lang="en-US"/>
              <a:t>8/20/2020</a:t>
            </a:r>
          </a:p>
        </p:txBody>
      </p:sp>
      <p:sp>
        <p:nvSpPr>
          <p:cNvPr id="49" name="TextBox 48">
            <a:extLst>
              <a:ext uri="{FF2B5EF4-FFF2-40B4-BE49-F238E27FC236}">
                <a16:creationId xmlns:a16="http://schemas.microsoft.com/office/drawing/2014/main" id="{79E74E20-2651-684F-AF01-FBE466E05CE2}"/>
              </a:ext>
            </a:extLst>
          </p:cNvPr>
          <p:cNvSpPr txBox="1"/>
          <p:nvPr userDrawn="1"/>
        </p:nvSpPr>
        <p:spPr>
          <a:xfrm>
            <a:off x="878061" y="1527351"/>
            <a:ext cx="2849991" cy="2183290"/>
          </a:xfrm>
          <a:prstGeom prst="rect">
            <a:avLst/>
          </a:prstGeom>
          <a:noFill/>
        </p:spPr>
        <p:txBody>
          <a:bodyPr wrap="square" rtlCol="0">
            <a:spAutoFit/>
          </a:bodyPr>
          <a:lstStyle/>
          <a:p>
            <a:pPr lvl="0" algn="ctr">
              <a:lnSpc>
                <a:spcPct val="250000"/>
              </a:lnSpc>
            </a:pPr>
            <a:r>
              <a:rPr lang="en-US" sz="1100" b="0" i="0">
                <a:latin typeface="Avenir LT Std 45 Book" panose="020B0502020203020204" pitchFamily="34" charset="0"/>
              </a:rPr>
              <a:t>Conservative</a:t>
            </a:r>
            <a:endParaRPr lang="en-US" sz="1100" b="0" i="0">
              <a:solidFill>
                <a:schemeClr val="accent2"/>
              </a:solidFill>
              <a:latin typeface="Avenir LT Std 45 Book" panose="020B0502020203020204" pitchFamily="34" charset="0"/>
            </a:endParaRPr>
          </a:p>
          <a:p>
            <a:pPr marL="0" marR="0" lvl="0" indent="0" algn="ctr" defTabSz="457200" rtl="0" eaLnBrk="1" fontAlgn="auto" latinLnBrk="0" hangingPunct="1">
              <a:lnSpc>
                <a:spcPct val="250000"/>
              </a:lnSpc>
              <a:spcBef>
                <a:spcPts val="0"/>
              </a:spcBef>
              <a:spcAft>
                <a:spcPts val="0"/>
              </a:spcAft>
              <a:buClrTx/>
              <a:buSzTx/>
              <a:buFontTx/>
              <a:buNone/>
              <a:tabLst/>
              <a:defRPr/>
            </a:pPr>
            <a:r>
              <a:rPr lang="en-US" sz="1100" b="0" i="0">
                <a:solidFill>
                  <a:schemeClr val="bg2">
                    <a:lumMod val="10000"/>
                  </a:schemeClr>
                </a:solidFill>
                <a:latin typeface="Avenir LT Std 45 Book" panose="020B0502020203020204" pitchFamily="34" charset="0"/>
              </a:rPr>
              <a:t>Moderate Conservative</a:t>
            </a:r>
          </a:p>
          <a:p>
            <a:pPr lvl="0" algn="ctr">
              <a:lnSpc>
                <a:spcPct val="250000"/>
              </a:lnSpc>
            </a:pPr>
            <a:r>
              <a:rPr lang="en-US" sz="1100" b="0" i="0">
                <a:solidFill>
                  <a:schemeClr val="bg2">
                    <a:lumMod val="10000"/>
                  </a:schemeClr>
                </a:solidFill>
                <a:latin typeface="Avenir LT Std 45 Book" panose="020B0502020203020204" pitchFamily="34" charset="0"/>
              </a:rPr>
              <a:t>Moderate </a:t>
            </a:r>
            <a:endParaRPr lang="en-US" sz="1100" b="0" i="0">
              <a:latin typeface="Avenir LT Std 45 Book" panose="020B0502020203020204" pitchFamily="34" charset="0"/>
            </a:endParaRPr>
          </a:p>
          <a:p>
            <a:pPr marL="0" marR="0" lvl="0" indent="0" algn="ctr" defTabSz="457200" rtl="0" eaLnBrk="1" fontAlgn="auto" latinLnBrk="0" hangingPunct="1">
              <a:lnSpc>
                <a:spcPct val="250000"/>
              </a:lnSpc>
              <a:spcBef>
                <a:spcPts val="0"/>
              </a:spcBef>
              <a:spcAft>
                <a:spcPts val="0"/>
              </a:spcAft>
              <a:buClrTx/>
              <a:buSzTx/>
              <a:buFontTx/>
              <a:buNone/>
              <a:tabLst/>
              <a:defRPr/>
            </a:pPr>
            <a:r>
              <a:rPr lang="en-US" sz="1100" b="0" i="0">
                <a:solidFill>
                  <a:schemeClr val="bg2">
                    <a:lumMod val="10000"/>
                  </a:schemeClr>
                </a:solidFill>
                <a:latin typeface="Avenir LT Std 45 Book" panose="020B0502020203020204" pitchFamily="34" charset="0"/>
              </a:rPr>
              <a:t>Moderate Aggressive</a:t>
            </a:r>
            <a:endParaRPr lang="en-US" sz="1100" b="0" i="0">
              <a:latin typeface="Avenir LT Std 45 Book" panose="020B0502020203020204" pitchFamily="34" charset="0"/>
            </a:endParaRPr>
          </a:p>
          <a:p>
            <a:pPr lvl="0" algn="ctr">
              <a:lnSpc>
                <a:spcPct val="250000"/>
              </a:lnSpc>
            </a:pPr>
            <a:r>
              <a:rPr lang="en-US" sz="1100" b="0" i="0">
                <a:latin typeface="Avenir LT Std 45 Book" panose="020B0502020203020204" pitchFamily="34" charset="0"/>
              </a:rPr>
              <a:t>Aggressive </a:t>
            </a:r>
          </a:p>
        </p:txBody>
      </p:sp>
      <p:sp>
        <p:nvSpPr>
          <p:cNvPr id="50" name="TextBox 49">
            <a:extLst>
              <a:ext uri="{FF2B5EF4-FFF2-40B4-BE49-F238E27FC236}">
                <a16:creationId xmlns:a16="http://schemas.microsoft.com/office/drawing/2014/main" id="{F4F53B12-3ACE-6743-9A11-222029DE15A3}"/>
              </a:ext>
            </a:extLst>
          </p:cNvPr>
          <p:cNvSpPr txBox="1"/>
          <p:nvPr userDrawn="1"/>
        </p:nvSpPr>
        <p:spPr>
          <a:xfrm>
            <a:off x="5317308" y="1527351"/>
            <a:ext cx="2849991" cy="2183290"/>
          </a:xfrm>
          <a:prstGeom prst="rect">
            <a:avLst/>
          </a:prstGeom>
          <a:noFill/>
        </p:spPr>
        <p:txBody>
          <a:bodyPr wrap="square" rtlCol="0">
            <a:spAutoFit/>
          </a:bodyPr>
          <a:lstStyle/>
          <a:p>
            <a:pPr lvl="0" algn="ctr">
              <a:lnSpc>
                <a:spcPct val="250000"/>
              </a:lnSpc>
            </a:pPr>
            <a:r>
              <a:rPr lang="en-US" sz="1100" b="0" i="0">
                <a:latin typeface="Avenir LT Std 45 Book" panose="020B0502020203020204" pitchFamily="34" charset="0"/>
              </a:rPr>
              <a:t>Conservative</a:t>
            </a:r>
            <a:endParaRPr lang="en-US" sz="1100" b="0" i="0">
              <a:solidFill>
                <a:schemeClr val="accent2"/>
              </a:solidFill>
              <a:latin typeface="Avenir LT Std 45 Book" panose="020B0502020203020204" pitchFamily="34" charset="0"/>
            </a:endParaRPr>
          </a:p>
          <a:p>
            <a:pPr marL="0" marR="0" lvl="0" indent="0" algn="ctr" defTabSz="457200" rtl="0" eaLnBrk="1" fontAlgn="auto" latinLnBrk="0" hangingPunct="1">
              <a:lnSpc>
                <a:spcPct val="250000"/>
              </a:lnSpc>
              <a:spcBef>
                <a:spcPts val="0"/>
              </a:spcBef>
              <a:spcAft>
                <a:spcPts val="0"/>
              </a:spcAft>
              <a:buClrTx/>
              <a:buSzTx/>
              <a:buFontTx/>
              <a:buNone/>
              <a:tabLst/>
              <a:defRPr/>
            </a:pPr>
            <a:r>
              <a:rPr lang="en-US" sz="1100" b="0" i="0">
                <a:solidFill>
                  <a:schemeClr val="bg2">
                    <a:lumMod val="10000"/>
                  </a:schemeClr>
                </a:solidFill>
                <a:latin typeface="Avenir LT Std 45 Book" panose="020B0502020203020204" pitchFamily="34" charset="0"/>
              </a:rPr>
              <a:t>Moderate Conservative</a:t>
            </a:r>
          </a:p>
          <a:p>
            <a:pPr lvl="0" algn="ctr">
              <a:lnSpc>
                <a:spcPct val="250000"/>
              </a:lnSpc>
            </a:pPr>
            <a:r>
              <a:rPr lang="en-US" sz="1100" b="0" i="0">
                <a:solidFill>
                  <a:schemeClr val="bg2">
                    <a:lumMod val="10000"/>
                  </a:schemeClr>
                </a:solidFill>
                <a:latin typeface="Avenir LT Std 45 Book" panose="020B0502020203020204" pitchFamily="34" charset="0"/>
              </a:rPr>
              <a:t>Moderate </a:t>
            </a:r>
            <a:endParaRPr lang="en-US" sz="1100" b="0" i="0">
              <a:latin typeface="Avenir LT Std 45 Book" panose="020B0502020203020204" pitchFamily="34" charset="0"/>
            </a:endParaRPr>
          </a:p>
          <a:p>
            <a:pPr marL="0" marR="0" lvl="0" indent="0" algn="ctr" defTabSz="457200" rtl="0" eaLnBrk="1" fontAlgn="auto" latinLnBrk="0" hangingPunct="1">
              <a:lnSpc>
                <a:spcPct val="250000"/>
              </a:lnSpc>
              <a:spcBef>
                <a:spcPts val="0"/>
              </a:spcBef>
              <a:spcAft>
                <a:spcPts val="0"/>
              </a:spcAft>
              <a:buClrTx/>
              <a:buSzTx/>
              <a:buFontTx/>
              <a:buNone/>
              <a:tabLst/>
              <a:defRPr/>
            </a:pPr>
            <a:r>
              <a:rPr lang="en-US" sz="1100" b="0" i="0">
                <a:solidFill>
                  <a:schemeClr val="bg2">
                    <a:lumMod val="10000"/>
                  </a:schemeClr>
                </a:solidFill>
                <a:latin typeface="Avenir LT Std 45 Book" panose="020B0502020203020204" pitchFamily="34" charset="0"/>
              </a:rPr>
              <a:t>Moderate Aggressive</a:t>
            </a:r>
            <a:endParaRPr lang="en-US" sz="1100" b="0" i="0">
              <a:latin typeface="Avenir LT Std 45 Book" panose="020B0502020203020204" pitchFamily="34" charset="0"/>
            </a:endParaRPr>
          </a:p>
          <a:p>
            <a:pPr lvl="0" algn="ctr">
              <a:lnSpc>
                <a:spcPct val="250000"/>
              </a:lnSpc>
            </a:pPr>
            <a:r>
              <a:rPr lang="en-US" sz="1100" b="0" i="0">
                <a:latin typeface="Avenir LT Std 45 Book" panose="020B0502020203020204" pitchFamily="34" charset="0"/>
              </a:rPr>
              <a:t>Aggressive </a:t>
            </a:r>
          </a:p>
        </p:txBody>
      </p:sp>
      <p:sp>
        <p:nvSpPr>
          <p:cNvPr id="51" name="Text Placeholder 25">
            <a:extLst>
              <a:ext uri="{FF2B5EF4-FFF2-40B4-BE49-F238E27FC236}">
                <a16:creationId xmlns:a16="http://schemas.microsoft.com/office/drawing/2014/main" id="{B69432AA-7F6D-8F4E-9CBD-E025D0D14D07}"/>
              </a:ext>
            </a:extLst>
          </p:cNvPr>
          <p:cNvSpPr>
            <a:spLocks noGrp="1"/>
          </p:cNvSpPr>
          <p:nvPr>
            <p:ph type="body" sz="quarter" idx="10" hasCustomPrompt="1"/>
          </p:nvPr>
        </p:nvSpPr>
        <p:spPr>
          <a:xfrm>
            <a:off x="5543738" y="4398617"/>
            <a:ext cx="2397125" cy="438150"/>
          </a:xfrm>
          <a:prstGeom prst="rect">
            <a:avLst/>
          </a:prstGeom>
        </p:spPr>
        <p:txBody>
          <a:bodyPr/>
          <a:lstStyle>
            <a:lvl1pPr algn="ctr">
              <a:buNone/>
              <a:defRPr sz="1000">
                <a:latin typeface="Avenir LT Std 45 Book" panose="020B0502020203020204" pitchFamily="34" charset="0"/>
              </a:defRPr>
            </a:lvl1pPr>
            <a:lvl2pPr>
              <a:defRPr sz="1000">
                <a:latin typeface="Avenir LT Std 45 Book" panose="020B0502020203020204" pitchFamily="34" charset="0"/>
              </a:defRPr>
            </a:lvl2pPr>
            <a:lvl3pPr>
              <a:defRPr sz="1000">
                <a:latin typeface="Avenir LT Std 45 Book" panose="020B0502020203020204" pitchFamily="34" charset="0"/>
              </a:defRPr>
            </a:lvl3pPr>
            <a:lvl4pPr>
              <a:defRPr sz="1000">
                <a:latin typeface="Avenir LT Std 45 Book" panose="020B0502020203020204" pitchFamily="34" charset="0"/>
              </a:defRPr>
            </a:lvl4pPr>
            <a:lvl5pPr>
              <a:defRPr sz="1000">
                <a:latin typeface="Avenir LT Std 45 Book" panose="020B0502020203020204" pitchFamily="34" charset="0"/>
              </a:defRPr>
            </a:lvl5pPr>
          </a:lstStyle>
          <a:p>
            <a:pPr lvl="0"/>
            <a:r>
              <a:rPr lang="en-US"/>
              <a:t>[Your LifePlan, IRR Assessment, or Other—specify]</a:t>
            </a:r>
          </a:p>
        </p:txBody>
      </p:sp>
      <p:sp>
        <p:nvSpPr>
          <p:cNvPr id="52" name="Text Placeholder 25">
            <a:extLst>
              <a:ext uri="{FF2B5EF4-FFF2-40B4-BE49-F238E27FC236}">
                <a16:creationId xmlns:a16="http://schemas.microsoft.com/office/drawing/2014/main" id="{6C02D6CC-051F-F84F-B1BD-FA265F05C3B9}"/>
              </a:ext>
            </a:extLst>
          </p:cNvPr>
          <p:cNvSpPr>
            <a:spLocks noGrp="1"/>
          </p:cNvSpPr>
          <p:nvPr>
            <p:ph type="body" sz="quarter" idx="11" hasCustomPrompt="1"/>
          </p:nvPr>
        </p:nvSpPr>
        <p:spPr>
          <a:xfrm>
            <a:off x="626097" y="4398617"/>
            <a:ext cx="3353916" cy="438150"/>
          </a:xfrm>
          <a:prstGeom prst="rect">
            <a:avLst/>
          </a:prstGeom>
        </p:spPr>
        <p:txBody>
          <a:bodyPr/>
          <a:lstStyle>
            <a:lvl1pPr algn="ctr">
              <a:buNone/>
              <a:defRPr sz="1000">
                <a:latin typeface="Avenir LT Std 45 Book" panose="020B0502020203020204" pitchFamily="34" charset="0"/>
              </a:defRPr>
            </a:lvl1pPr>
            <a:lvl2pPr>
              <a:defRPr sz="1000">
                <a:latin typeface="Avenir LT Std 45 Book" panose="020B0502020203020204" pitchFamily="34" charset="0"/>
              </a:defRPr>
            </a:lvl2pPr>
            <a:lvl3pPr>
              <a:defRPr sz="1000">
                <a:latin typeface="Avenir LT Std 45 Book" panose="020B0502020203020204" pitchFamily="34" charset="0"/>
              </a:defRPr>
            </a:lvl3pPr>
            <a:lvl4pPr>
              <a:defRPr sz="1000">
                <a:latin typeface="Avenir LT Std 45 Book" panose="020B0502020203020204" pitchFamily="34" charset="0"/>
              </a:defRPr>
            </a:lvl4pPr>
            <a:lvl5pPr>
              <a:defRPr sz="1000">
                <a:latin typeface="Avenir LT Std 45 Book" panose="020B0502020203020204" pitchFamily="34" charset="0"/>
              </a:defRPr>
            </a:lvl5pPr>
          </a:lstStyle>
          <a:p>
            <a:pPr lvl="0"/>
            <a:r>
              <a:rPr lang="en-US"/>
              <a:t>[Risk Questionnaire on file, advisor assessment, or client self-assessment]</a:t>
            </a:r>
          </a:p>
        </p:txBody>
      </p:sp>
    </p:spTree>
    <p:extLst>
      <p:ext uri="{BB962C8B-B14F-4D97-AF65-F5344CB8AC3E}">
        <p14:creationId xmlns:p14="http://schemas.microsoft.com/office/powerpoint/2010/main" val="1450246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nvestor Profil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79E75D0-CAFE-B846-9F0D-20B1896C9FE4}"/>
              </a:ext>
            </a:extLst>
          </p:cNvPr>
          <p:cNvGrpSpPr/>
          <p:nvPr userDrawn="1"/>
        </p:nvGrpSpPr>
        <p:grpSpPr>
          <a:xfrm>
            <a:off x="0" y="0"/>
            <a:ext cx="137564" cy="5143500"/>
            <a:chOff x="8431901" y="0"/>
            <a:chExt cx="137564" cy="5143500"/>
          </a:xfrm>
        </p:grpSpPr>
        <p:sp>
          <p:nvSpPr>
            <p:cNvPr id="29" name="Rectangle 28">
              <a:extLst>
                <a:ext uri="{FF2B5EF4-FFF2-40B4-BE49-F238E27FC236}">
                  <a16:creationId xmlns:a16="http://schemas.microsoft.com/office/drawing/2014/main" id="{6D18D412-1AD1-CA4C-BB99-419DE66EAC19}"/>
                </a:ext>
              </a:extLst>
            </p:cNvPr>
            <p:cNvSpPr/>
            <p:nvPr userDrawn="1"/>
          </p:nvSpPr>
          <p:spPr>
            <a:xfrm>
              <a:off x="8431901" y="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01B50B0-7F0D-6D43-9BDE-F4F33EDB83B1}"/>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0A40677-634D-724E-8089-D6C48AF04083}"/>
                </a:ext>
              </a:extLst>
            </p:cNvPr>
            <p:cNvSpPr/>
            <p:nvPr userDrawn="1"/>
          </p:nvSpPr>
          <p:spPr>
            <a:xfrm>
              <a:off x="8431901"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26CD2CF-1238-EB44-A196-7D73D327230E}"/>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3D28A0-F9D2-3142-9CAA-760D35876DEB}"/>
                </a:ext>
              </a:extLst>
            </p:cNvPr>
            <p:cNvSpPr/>
            <p:nvPr userDrawn="1"/>
          </p:nvSpPr>
          <p:spPr>
            <a:xfrm>
              <a:off x="8431901"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50D6F43C-6B97-064D-B7DE-1036A5308CB2}"/>
              </a:ext>
            </a:extLst>
          </p:cNvPr>
          <p:cNvSpPr/>
          <p:nvPr userDrawn="1"/>
        </p:nvSpPr>
        <p:spPr>
          <a:xfrm>
            <a:off x="5317307" y="4208773"/>
            <a:ext cx="2849992" cy="246221"/>
          </a:xfrm>
          <a:prstGeom prst="rect">
            <a:avLst/>
          </a:prstGeom>
        </p:spPr>
        <p:txBody>
          <a:bodyPr wrap="square">
            <a:spAutoFit/>
          </a:bodyPr>
          <a:lstStyle/>
          <a:p>
            <a:pPr algn="ctr"/>
            <a:r>
              <a:rPr lang="en-US" sz="1000" b="1" i="0">
                <a:solidFill>
                  <a:srgbClr val="F3723D"/>
                </a:solidFill>
                <a:latin typeface="Avenir LT Std 55 Roman" panose="020B0502020203020204" pitchFamily="34" charset="0"/>
              </a:rPr>
              <a:t>Comments:</a:t>
            </a:r>
          </a:p>
        </p:txBody>
      </p:sp>
      <p:sp>
        <p:nvSpPr>
          <p:cNvPr id="39" name="Rectangle 38">
            <a:extLst>
              <a:ext uri="{FF2B5EF4-FFF2-40B4-BE49-F238E27FC236}">
                <a16:creationId xmlns:a16="http://schemas.microsoft.com/office/drawing/2014/main" id="{6920E228-E9C4-DC41-B649-C2B3903C25E4}"/>
              </a:ext>
            </a:extLst>
          </p:cNvPr>
          <p:cNvSpPr/>
          <p:nvPr userDrawn="1"/>
        </p:nvSpPr>
        <p:spPr>
          <a:xfrm>
            <a:off x="712868" y="1094404"/>
            <a:ext cx="3267144" cy="292388"/>
          </a:xfrm>
          <a:prstGeom prst="rect">
            <a:avLst/>
          </a:prstGeom>
        </p:spPr>
        <p:txBody>
          <a:bodyPr wrap="square">
            <a:spAutoFit/>
          </a:bodyPr>
          <a:lstStyle/>
          <a:p>
            <a:pPr algn="ctr"/>
            <a:r>
              <a:rPr lang="en-US" sz="1300">
                <a:latin typeface="Avenir LT Std 45 Book" panose="020B0502020203020204" pitchFamily="34" charset="0"/>
              </a:rPr>
              <a:t>The risk level you </a:t>
            </a:r>
            <a:r>
              <a:rPr lang="en-US" sz="1300" i="1" u="none">
                <a:latin typeface="Avenir LT Std 45 Book" panose="020B0502020203020204" pitchFamily="34" charset="0"/>
              </a:rPr>
              <a:t>could</a:t>
            </a:r>
            <a:r>
              <a:rPr lang="en-US" sz="1300">
                <a:latin typeface="Avenir LT Std 45 Book" panose="020B0502020203020204" pitchFamily="34" charset="0"/>
              </a:rPr>
              <a:t> take: </a:t>
            </a:r>
          </a:p>
        </p:txBody>
      </p:sp>
      <p:sp>
        <p:nvSpPr>
          <p:cNvPr id="40" name="Rectangle 39">
            <a:extLst>
              <a:ext uri="{FF2B5EF4-FFF2-40B4-BE49-F238E27FC236}">
                <a16:creationId xmlns:a16="http://schemas.microsoft.com/office/drawing/2014/main" id="{1E2CB480-A672-7A46-A619-DC1C6E6B4B6A}"/>
              </a:ext>
            </a:extLst>
          </p:cNvPr>
          <p:cNvSpPr/>
          <p:nvPr userDrawn="1"/>
        </p:nvSpPr>
        <p:spPr>
          <a:xfrm>
            <a:off x="4844049" y="956978"/>
            <a:ext cx="3796518" cy="492443"/>
          </a:xfrm>
          <a:prstGeom prst="rect">
            <a:avLst/>
          </a:prstGeom>
        </p:spPr>
        <p:txBody>
          <a:bodyPr wrap="square">
            <a:spAutoFit/>
          </a:bodyPr>
          <a:lstStyle/>
          <a:p>
            <a:pPr algn="ctr"/>
            <a:r>
              <a:rPr lang="en-US" sz="1300">
                <a:latin typeface="Avenir LT Std 45 Book" panose="020B0502020203020204" pitchFamily="34" charset="0"/>
              </a:rPr>
              <a:t>The </a:t>
            </a:r>
            <a:r>
              <a:rPr lang="en-US" sz="1300" i="1">
                <a:latin typeface="Avenir LT Std 45 Book" panose="020B0502020203020204" pitchFamily="34" charset="0"/>
              </a:rPr>
              <a:t>mutually selected investment objective</a:t>
            </a:r>
            <a:r>
              <a:rPr lang="en-US" sz="1300">
                <a:latin typeface="Avenir LT Std 45 Book" panose="020B0502020203020204" pitchFamily="34" charset="0"/>
              </a:rPr>
              <a:t> we will use to construct your portfolio:</a:t>
            </a:r>
          </a:p>
        </p:txBody>
      </p:sp>
      <p:cxnSp>
        <p:nvCxnSpPr>
          <p:cNvPr id="41" name="Straight Connector 40">
            <a:extLst>
              <a:ext uri="{FF2B5EF4-FFF2-40B4-BE49-F238E27FC236}">
                <a16:creationId xmlns:a16="http://schemas.microsoft.com/office/drawing/2014/main" id="{2AFE02F4-E28D-9245-B4B7-8442C2F33D39}"/>
              </a:ext>
            </a:extLst>
          </p:cNvPr>
          <p:cNvCxnSpPr/>
          <p:nvPr userDrawn="1"/>
        </p:nvCxnSpPr>
        <p:spPr>
          <a:xfrm>
            <a:off x="4465209" y="1028700"/>
            <a:ext cx="0" cy="3416485"/>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 Placeholder 25">
            <a:extLst>
              <a:ext uri="{FF2B5EF4-FFF2-40B4-BE49-F238E27FC236}">
                <a16:creationId xmlns:a16="http://schemas.microsoft.com/office/drawing/2014/main" id="{68839309-2652-D841-BF96-9F9043B89F57}"/>
              </a:ext>
            </a:extLst>
          </p:cNvPr>
          <p:cNvSpPr>
            <a:spLocks noGrp="1"/>
          </p:cNvSpPr>
          <p:nvPr>
            <p:ph type="body" sz="quarter" idx="10" hasCustomPrompt="1"/>
          </p:nvPr>
        </p:nvSpPr>
        <p:spPr>
          <a:xfrm>
            <a:off x="4844049" y="4504048"/>
            <a:ext cx="3796504" cy="552046"/>
          </a:xfrm>
          <a:prstGeom prst="rect">
            <a:avLst/>
          </a:prstGeom>
        </p:spPr>
        <p:txBody>
          <a:bodyPr/>
          <a:lstStyle>
            <a:lvl1pPr algn="ctr">
              <a:buNone/>
              <a:defRPr sz="1000">
                <a:latin typeface="Avenir LT Std 45 Book" panose="020B0502020203020204" pitchFamily="34" charset="0"/>
              </a:defRPr>
            </a:lvl1pPr>
            <a:lvl2pPr>
              <a:defRPr sz="1000">
                <a:latin typeface="Avenir LT Std 45 Book" panose="020B0502020203020204" pitchFamily="34" charset="0"/>
              </a:defRPr>
            </a:lvl2pPr>
            <a:lvl3pPr>
              <a:defRPr sz="1000">
                <a:latin typeface="Avenir LT Std 45 Book" panose="020B0502020203020204" pitchFamily="34" charset="0"/>
              </a:defRPr>
            </a:lvl3pPr>
            <a:lvl4pPr>
              <a:defRPr sz="1000">
                <a:latin typeface="Avenir LT Std 45 Book" panose="020B0502020203020204" pitchFamily="34" charset="0"/>
              </a:defRPr>
            </a:lvl4pPr>
            <a:lvl5pPr>
              <a:defRPr sz="1000">
                <a:latin typeface="Avenir LT Std 45 Book" panose="020B0502020203020204" pitchFamily="34" charset="0"/>
              </a:defRPr>
            </a:lvl5pPr>
          </a:lstStyle>
          <a:p>
            <a:pPr lvl="0"/>
            <a:r>
              <a:rPr lang="en-US"/>
              <a:t>Type Comments…</a:t>
            </a:r>
          </a:p>
        </p:txBody>
      </p:sp>
      <p:sp>
        <p:nvSpPr>
          <p:cNvPr id="43" name="Rectangle 42">
            <a:extLst>
              <a:ext uri="{FF2B5EF4-FFF2-40B4-BE49-F238E27FC236}">
                <a16:creationId xmlns:a16="http://schemas.microsoft.com/office/drawing/2014/main" id="{A1439ABC-46CE-7B4D-95F7-D4D77D70159F}"/>
              </a:ext>
            </a:extLst>
          </p:cNvPr>
          <p:cNvSpPr/>
          <p:nvPr userDrawn="1"/>
        </p:nvSpPr>
        <p:spPr>
          <a:xfrm>
            <a:off x="878061" y="4218202"/>
            <a:ext cx="2849992" cy="246221"/>
          </a:xfrm>
          <a:prstGeom prst="rect">
            <a:avLst/>
          </a:prstGeom>
        </p:spPr>
        <p:txBody>
          <a:bodyPr wrap="square">
            <a:spAutoFit/>
          </a:bodyPr>
          <a:lstStyle/>
          <a:p>
            <a:pPr algn="ctr"/>
            <a:r>
              <a:rPr lang="en-US" sz="1000" b="1" i="0">
                <a:solidFill>
                  <a:srgbClr val="385F7C"/>
                </a:solidFill>
                <a:latin typeface="Avenir LT Std 55 Roman" panose="020B0502020203020204" pitchFamily="34" charset="0"/>
              </a:rPr>
              <a:t> Determined by: </a:t>
            </a:r>
          </a:p>
        </p:txBody>
      </p:sp>
      <p:sp>
        <p:nvSpPr>
          <p:cNvPr id="44" name="Text Placeholder 25">
            <a:extLst>
              <a:ext uri="{FF2B5EF4-FFF2-40B4-BE49-F238E27FC236}">
                <a16:creationId xmlns:a16="http://schemas.microsoft.com/office/drawing/2014/main" id="{26203A76-065D-AA41-8EE8-CD3DA231E8FC}"/>
              </a:ext>
            </a:extLst>
          </p:cNvPr>
          <p:cNvSpPr>
            <a:spLocks noGrp="1"/>
          </p:cNvSpPr>
          <p:nvPr>
            <p:ph type="body" sz="quarter" idx="11" hasCustomPrompt="1"/>
          </p:nvPr>
        </p:nvSpPr>
        <p:spPr>
          <a:xfrm>
            <a:off x="626097" y="4513477"/>
            <a:ext cx="3353916" cy="438150"/>
          </a:xfrm>
          <a:prstGeom prst="rect">
            <a:avLst/>
          </a:prstGeom>
        </p:spPr>
        <p:txBody>
          <a:bodyPr/>
          <a:lstStyle>
            <a:lvl1pPr marL="0" indent="0" algn="ctr">
              <a:buNone/>
              <a:defRPr sz="1000">
                <a:latin typeface="Avenir LT Std 45 Book" panose="020B0502020203020204" pitchFamily="34" charset="0"/>
              </a:defRPr>
            </a:lvl1pPr>
            <a:lvl2pPr>
              <a:defRPr sz="1000">
                <a:latin typeface="Avenir LT Std 45 Book" panose="020B0502020203020204" pitchFamily="34" charset="0"/>
              </a:defRPr>
            </a:lvl2pPr>
            <a:lvl3pPr>
              <a:defRPr sz="1000">
                <a:latin typeface="Avenir LT Std 45 Book" panose="020B0502020203020204" pitchFamily="34" charset="0"/>
              </a:defRPr>
            </a:lvl3pPr>
            <a:lvl4pPr>
              <a:defRPr sz="1000">
                <a:latin typeface="Avenir LT Std 45 Book" panose="020B0502020203020204" pitchFamily="34" charset="0"/>
              </a:defRPr>
            </a:lvl4pPr>
            <a:lvl5pPr>
              <a:defRPr sz="1000">
                <a:latin typeface="Avenir LT Std 45 Book" panose="020B0502020203020204" pitchFamily="34" charset="0"/>
              </a:defRPr>
            </a:lvl5pPr>
          </a:lstStyle>
          <a:p>
            <a:pPr marL="0" indent="0">
              <a:buNone/>
            </a:pPr>
            <a:r>
              <a:rPr lang="en-US" sz="1000">
                <a:latin typeface="Avenir Next"/>
                <a:cs typeface="Arial"/>
              </a:rPr>
              <a:t>Future projected cash flows | Potential uncertainties  |  Excess resources </a:t>
            </a:r>
            <a:r>
              <a:rPr lang="en-US" sz="800">
                <a:latin typeface="Avenir Next"/>
                <a:cs typeface="Arial"/>
              </a:rPr>
              <a:t>(your ability to to recover from loss)</a:t>
            </a:r>
          </a:p>
        </p:txBody>
      </p:sp>
      <p:sp>
        <p:nvSpPr>
          <p:cNvPr id="45" name="TextBox 44">
            <a:extLst>
              <a:ext uri="{FF2B5EF4-FFF2-40B4-BE49-F238E27FC236}">
                <a16:creationId xmlns:a16="http://schemas.microsoft.com/office/drawing/2014/main" id="{66FC4344-A1FE-D746-B884-0855B4F3A131}"/>
              </a:ext>
            </a:extLst>
          </p:cNvPr>
          <p:cNvSpPr txBox="1"/>
          <p:nvPr userDrawn="1"/>
        </p:nvSpPr>
        <p:spPr>
          <a:xfrm>
            <a:off x="2377137" y="407103"/>
            <a:ext cx="4176144" cy="400110"/>
          </a:xfrm>
          <a:prstGeom prst="rect">
            <a:avLst/>
          </a:prstGeom>
          <a:noFill/>
        </p:spPr>
        <p:txBody>
          <a:bodyPr wrap="none" rtlCol="0">
            <a:spAutoFit/>
          </a:bodyPr>
          <a:lstStyle/>
          <a:p>
            <a:pPr algn="ctr"/>
            <a:r>
              <a:rPr lang="en-US" sz="2000" b="1" i="0">
                <a:latin typeface="Avenir LT Std 55 Roman" panose="020B0502020203020204" pitchFamily="34" charset="0"/>
              </a:rPr>
              <a:t>Portfolio Risk and Objective </a:t>
            </a:r>
            <a:r>
              <a:rPr lang="en-US" sz="1400" b="0" i="0">
                <a:solidFill>
                  <a:srgbClr val="FAB89D"/>
                </a:solidFill>
                <a:latin typeface="Avenir LT Std 45 Book" panose="020B0502020203020204" pitchFamily="34" charset="0"/>
              </a:rPr>
              <a:t>(2 of 2)</a:t>
            </a:r>
          </a:p>
        </p:txBody>
      </p:sp>
      <p:sp>
        <p:nvSpPr>
          <p:cNvPr id="46" name="Rectangle 45">
            <a:extLst>
              <a:ext uri="{FF2B5EF4-FFF2-40B4-BE49-F238E27FC236}">
                <a16:creationId xmlns:a16="http://schemas.microsoft.com/office/drawing/2014/main" id="{5CEFBEAC-490F-5E49-9447-377D06A1C8B9}"/>
              </a:ext>
            </a:extLst>
          </p:cNvPr>
          <p:cNvSpPr/>
          <p:nvPr userDrawn="1"/>
        </p:nvSpPr>
        <p:spPr>
          <a:xfrm>
            <a:off x="3605109" y="168233"/>
            <a:ext cx="933268" cy="230832"/>
          </a:xfrm>
          <a:prstGeom prst="rect">
            <a:avLst/>
          </a:prstGeom>
        </p:spPr>
        <p:txBody>
          <a:bodyPr wrap="none">
            <a:spAutoFit/>
          </a:bodyPr>
          <a:lstStyle/>
          <a:p>
            <a:pPr algn="r"/>
            <a:r>
              <a:rPr lang="en-US" sz="900">
                <a:latin typeface="Avenir LT Std 45 Book" panose="020B0502020203020204" pitchFamily="34" charset="0"/>
              </a:rPr>
              <a:t>Date updated:</a:t>
            </a:r>
          </a:p>
        </p:txBody>
      </p:sp>
      <p:sp>
        <p:nvSpPr>
          <p:cNvPr id="47" name="Text Placeholder 37">
            <a:extLst>
              <a:ext uri="{FF2B5EF4-FFF2-40B4-BE49-F238E27FC236}">
                <a16:creationId xmlns:a16="http://schemas.microsoft.com/office/drawing/2014/main" id="{C58574BE-BACA-7D43-A4A2-3C7BB7A5E903}"/>
              </a:ext>
            </a:extLst>
          </p:cNvPr>
          <p:cNvSpPr>
            <a:spLocks noGrp="1"/>
          </p:cNvSpPr>
          <p:nvPr>
            <p:ph type="body" sz="quarter" idx="13" hasCustomPrompt="1"/>
          </p:nvPr>
        </p:nvSpPr>
        <p:spPr>
          <a:xfrm>
            <a:off x="4403410" y="169245"/>
            <a:ext cx="881277" cy="170949"/>
          </a:xfrm>
          <a:prstGeom prst="rect">
            <a:avLst/>
          </a:prstGeom>
        </p:spPr>
        <p:txBody>
          <a:bodyPr/>
          <a:lstStyle>
            <a:lvl1pPr algn="l">
              <a:buNone/>
              <a:defRPr sz="900" b="1" i="0">
                <a:solidFill>
                  <a:schemeClr val="tx1">
                    <a:lumMod val="85000"/>
                    <a:lumOff val="15000"/>
                  </a:schemeClr>
                </a:solidFill>
                <a:latin typeface="Avenir LT Std 55 Roman" panose="020B0502020203020204" pitchFamily="34" charset="0"/>
              </a:defRPr>
            </a:lvl1pPr>
            <a:lvl2pPr>
              <a:buNone/>
              <a:defRPr sz="1200">
                <a:latin typeface="Avenir LT Std 45 Book" panose="020B0502020203020204" pitchFamily="34" charset="0"/>
              </a:defRPr>
            </a:lvl2pPr>
            <a:lvl3pPr>
              <a:buNone/>
              <a:defRPr sz="1200">
                <a:latin typeface="Avenir LT Std 45 Book" panose="020B0502020203020204" pitchFamily="34" charset="0"/>
              </a:defRPr>
            </a:lvl3pPr>
            <a:lvl4pPr>
              <a:buNone/>
              <a:defRPr sz="1200">
                <a:latin typeface="Avenir LT Std 45 Book" panose="020B0502020203020204" pitchFamily="34" charset="0"/>
              </a:defRPr>
            </a:lvl4pPr>
            <a:lvl5pPr>
              <a:buNone/>
              <a:defRPr sz="1200">
                <a:latin typeface="Avenir LT Std 45 Book" panose="020B0502020203020204" pitchFamily="34" charset="0"/>
              </a:defRPr>
            </a:lvl5pPr>
          </a:lstStyle>
          <a:p>
            <a:pPr lvl="0"/>
            <a:r>
              <a:rPr lang="en-US"/>
              <a:t>8/20/2020</a:t>
            </a:r>
          </a:p>
        </p:txBody>
      </p:sp>
      <p:sp>
        <p:nvSpPr>
          <p:cNvPr id="48" name="TextBox 47">
            <a:extLst>
              <a:ext uri="{FF2B5EF4-FFF2-40B4-BE49-F238E27FC236}">
                <a16:creationId xmlns:a16="http://schemas.microsoft.com/office/drawing/2014/main" id="{A4C1F854-9A51-EB4B-A759-E50A642063F5}"/>
              </a:ext>
            </a:extLst>
          </p:cNvPr>
          <p:cNvSpPr txBox="1"/>
          <p:nvPr userDrawn="1"/>
        </p:nvSpPr>
        <p:spPr>
          <a:xfrm>
            <a:off x="5317308" y="1612314"/>
            <a:ext cx="2849991" cy="2554545"/>
          </a:xfrm>
          <a:prstGeom prst="rect">
            <a:avLst/>
          </a:prstGeom>
          <a:noFill/>
        </p:spPr>
        <p:txBody>
          <a:bodyPr wrap="square" rtlCol="0">
            <a:spAutoFit/>
          </a:bodyPr>
          <a:lstStyle/>
          <a:p>
            <a:pPr lvl="0" algn="ctr">
              <a:lnSpc>
                <a:spcPct val="100000"/>
              </a:lnSpc>
            </a:pPr>
            <a:r>
              <a:rPr lang="en-US" sz="1100">
                <a:latin typeface="Avenir LT Std 45 Book" panose="020B0502020203020204" pitchFamily="34" charset="0"/>
              </a:rPr>
              <a:t>Preservation</a:t>
            </a:r>
            <a:br>
              <a:rPr lang="en-US" sz="1200">
                <a:latin typeface="Avenir LT Std 45 Book" panose="020B0502020203020204" pitchFamily="34" charset="0"/>
              </a:rPr>
            </a:br>
            <a:r>
              <a:rPr lang="en-US" sz="900">
                <a:latin typeface="Avenir LT Std 45 Book" panose="020B0502020203020204" pitchFamily="34" charset="0"/>
              </a:rPr>
              <a:t>Low volatility </a:t>
            </a:r>
            <a:r>
              <a:rPr lang="en-US" sz="900" b="0" i="1">
                <a:latin typeface="Avenir LT Std 45 Book" panose="020B0502020203020204" pitchFamily="34" charset="0"/>
              </a:rPr>
              <a:t>(0-20% stocks)</a:t>
            </a:r>
          </a:p>
          <a:p>
            <a:pPr lvl="0" algn="ctr">
              <a:lnSpc>
                <a:spcPct val="100000"/>
              </a:lnSpc>
            </a:pPr>
            <a:endParaRPr lang="en-US" sz="1200">
              <a:solidFill>
                <a:schemeClr val="accent2"/>
              </a:solidFill>
              <a:latin typeface="Avenir LT Std 45 Book" panose="020B0502020203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chemeClr val="bg2">
                    <a:lumMod val="10000"/>
                  </a:schemeClr>
                </a:solidFill>
                <a:latin typeface="Avenir LT Std 45 Book" panose="020B0502020203020204" pitchFamily="34" charset="0"/>
              </a:rPr>
              <a:t>Primary Preservation, Secondary Growth</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a:solidFill>
                  <a:schemeClr val="bg2">
                    <a:lumMod val="10000"/>
                  </a:schemeClr>
                </a:solidFill>
                <a:latin typeface="Avenir LT Std 45 Book" panose="020B0502020203020204" pitchFamily="34" charset="0"/>
              </a:rPr>
              <a:t> </a:t>
            </a:r>
            <a:r>
              <a:rPr lang="en-US" sz="900" b="0" i="1">
                <a:latin typeface="Avenir LT Std 45 Book" panose="020B0502020203020204" pitchFamily="34" charset="0"/>
              </a:rPr>
              <a:t>(20-40% stocks)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a:solidFill>
                <a:schemeClr val="bg2">
                  <a:lumMod val="10000"/>
                </a:schemeClr>
              </a:solidFill>
              <a:latin typeface="Avenir LT Std 45 Book" panose="020B0502020203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chemeClr val="bg2">
                    <a:lumMod val="10000"/>
                  </a:schemeClr>
                </a:solidFill>
                <a:latin typeface="Avenir LT Std 45 Book" panose="020B0502020203020204" pitchFamily="34" charset="0"/>
              </a:rPr>
              <a:t>Growth &amp; Preservation Balanced</a:t>
            </a:r>
            <a:br>
              <a:rPr lang="en-US" sz="1200">
                <a:solidFill>
                  <a:schemeClr val="bg2">
                    <a:lumMod val="10000"/>
                  </a:schemeClr>
                </a:solidFill>
                <a:latin typeface="Avenir LT Std 45 Book" panose="020B0502020203020204" pitchFamily="34" charset="0"/>
              </a:rPr>
            </a:br>
            <a:r>
              <a:rPr lang="en-US" sz="900">
                <a:solidFill>
                  <a:schemeClr val="bg2">
                    <a:lumMod val="10000"/>
                  </a:schemeClr>
                </a:solidFill>
                <a:latin typeface="Avenir LT Std 45 Book" panose="020B0502020203020204" pitchFamily="34" charset="0"/>
              </a:rPr>
              <a:t>Moderate volatility </a:t>
            </a:r>
            <a:r>
              <a:rPr lang="en-US" sz="900" b="0" i="1">
                <a:latin typeface="Avenir LT Std 45 Book" panose="020B0502020203020204" pitchFamily="34" charset="0"/>
              </a:rPr>
              <a:t>(40-60% stocks)</a:t>
            </a:r>
          </a:p>
          <a:p>
            <a:pPr lvl="0" algn="ctr">
              <a:lnSpc>
                <a:spcPct val="100000"/>
              </a:lnSpc>
            </a:pPr>
            <a:r>
              <a:rPr lang="en-US" sz="900">
                <a:solidFill>
                  <a:schemeClr val="bg2">
                    <a:lumMod val="10000"/>
                  </a:schemeClr>
                </a:solidFill>
                <a:latin typeface="Avenir LT Std 45 Book" panose="020B0502020203020204" pitchFamily="34" charset="0"/>
              </a:rPr>
              <a:t> </a:t>
            </a:r>
          </a:p>
          <a:p>
            <a:pPr lvl="0" algn="ctr">
              <a:lnSpc>
                <a:spcPct val="100000"/>
              </a:lnSpc>
            </a:pPr>
            <a:endParaRPr lang="en-US" sz="1200">
              <a:latin typeface="Avenir LT Std 45 Book" panose="020B0502020203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chemeClr val="bg2">
                    <a:lumMod val="10000"/>
                  </a:schemeClr>
                </a:solidFill>
                <a:latin typeface="Avenir LT Std 45 Book" panose="020B0502020203020204" pitchFamily="34" charset="0"/>
              </a:rPr>
              <a:t>Primary Growth, Secondary Preservation</a:t>
            </a:r>
            <a:br>
              <a:rPr lang="en-US" sz="1200">
                <a:solidFill>
                  <a:schemeClr val="bg2">
                    <a:lumMod val="10000"/>
                  </a:schemeClr>
                </a:solidFill>
                <a:latin typeface="Avenir LT Std 45 Book" panose="020B0502020203020204" pitchFamily="34" charset="0"/>
              </a:rPr>
            </a:br>
            <a:r>
              <a:rPr lang="en-US" sz="900" b="0" i="1">
                <a:latin typeface="Avenir LT Std 45 Book" panose="020B0502020203020204" pitchFamily="34" charset="0"/>
              </a:rPr>
              <a:t>(60-80% stocks)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a:latin typeface="Avenir LT Std 45 Book" panose="020B0502020203020204" pitchFamily="34" charset="0"/>
            </a:endParaRPr>
          </a:p>
          <a:p>
            <a:pPr lvl="0" algn="ctr">
              <a:lnSpc>
                <a:spcPct val="100000"/>
              </a:lnSpc>
            </a:pPr>
            <a:r>
              <a:rPr lang="en-US" sz="1100">
                <a:latin typeface="Avenir LT Std 45 Book" panose="020B0502020203020204" pitchFamily="34" charset="0"/>
              </a:rPr>
              <a:t>Growth </a:t>
            </a:r>
            <a:br>
              <a:rPr lang="en-US" sz="1200">
                <a:latin typeface="Avenir LT Std 45 Book" panose="020B0502020203020204" pitchFamily="34" charset="0"/>
              </a:rPr>
            </a:br>
            <a:r>
              <a:rPr lang="en-US" sz="900">
                <a:latin typeface="Avenir LT Std 45 Book" panose="020B0502020203020204" pitchFamily="34" charset="0"/>
              </a:rPr>
              <a:t>High volatility </a:t>
            </a:r>
            <a:r>
              <a:rPr lang="en-US" sz="900" b="0" i="1">
                <a:latin typeface="Avenir LT Std 45 Book" panose="020B0502020203020204" pitchFamily="34" charset="0"/>
              </a:rPr>
              <a:t>(80-100% stocks)</a:t>
            </a:r>
          </a:p>
        </p:txBody>
      </p:sp>
      <p:sp>
        <p:nvSpPr>
          <p:cNvPr id="49" name="TextBox 48">
            <a:extLst>
              <a:ext uri="{FF2B5EF4-FFF2-40B4-BE49-F238E27FC236}">
                <a16:creationId xmlns:a16="http://schemas.microsoft.com/office/drawing/2014/main" id="{32EF5EA0-62E8-1741-990B-8E1CAED7B3C7}"/>
              </a:ext>
            </a:extLst>
          </p:cNvPr>
          <p:cNvSpPr txBox="1"/>
          <p:nvPr userDrawn="1"/>
        </p:nvSpPr>
        <p:spPr>
          <a:xfrm>
            <a:off x="878061" y="1527351"/>
            <a:ext cx="2849991" cy="2183290"/>
          </a:xfrm>
          <a:prstGeom prst="rect">
            <a:avLst/>
          </a:prstGeom>
          <a:noFill/>
        </p:spPr>
        <p:txBody>
          <a:bodyPr wrap="square" rtlCol="0">
            <a:spAutoFit/>
          </a:bodyPr>
          <a:lstStyle/>
          <a:p>
            <a:pPr lvl="0" algn="ctr">
              <a:lnSpc>
                <a:spcPct val="250000"/>
              </a:lnSpc>
            </a:pPr>
            <a:r>
              <a:rPr lang="en-US" sz="1100">
                <a:latin typeface="Avenir LT Std 45 Book" panose="020B0502020203020204" pitchFamily="34" charset="0"/>
              </a:rPr>
              <a:t>Conservative</a:t>
            </a:r>
            <a:endParaRPr lang="en-US" sz="1100">
              <a:solidFill>
                <a:schemeClr val="accent2"/>
              </a:solidFill>
              <a:latin typeface="Avenir LT Std 45 Book" panose="020B0502020203020204" pitchFamily="34" charset="0"/>
            </a:endParaRPr>
          </a:p>
          <a:p>
            <a:pPr marL="0" marR="0" lvl="0" indent="0" algn="ctr" defTabSz="457200" rtl="0" eaLnBrk="1" fontAlgn="auto" latinLnBrk="0" hangingPunct="1">
              <a:lnSpc>
                <a:spcPct val="250000"/>
              </a:lnSpc>
              <a:spcBef>
                <a:spcPts val="0"/>
              </a:spcBef>
              <a:spcAft>
                <a:spcPts val="0"/>
              </a:spcAft>
              <a:buClrTx/>
              <a:buSzTx/>
              <a:buFontTx/>
              <a:buNone/>
              <a:tabLst/>
              <a:defRPr/>
            </a:pPr>
            <a:r>
              <a:rPr lang="en-US" sz="1100">
                <a:solidFill>
                  <a:schemeClr val="bg2">
                    <a:lumMod val="10000"/>
                  </a:schemeClr>
                </a:solidFill>
                <a:latin typeface="Avenir LT Std 45 Book" panose="020B0502020203020204" pitchFamily="34" charset="0"/>
              </a:rPr>
              <a:t>Moderate Conservative</a:t>
            </a:r>
          </a:p>
          <a:p>
            <a:pPr lvl="0" algn="ctr">
              <a:lnSpc>
                <a:spcPct val="250000"/>
              </a:lnSpc>
            </a:pPr>
            <a:r>
              <a:rPr lang="en-US" sz="1100">
                <a:solidFill>
                  <a:schemeClr val="bg2">
                    <a:lumMod val="10000"/>
                  </a:schemeClr>
                </a:solidFill>
                <a:latin typeface="Avenir LT Std 45 Book" panose="020B0502020203020204" pitchFamily="34" charset="0"/>
              </a:rPr>
              <a:t>Moderate </a:t>
            </a:r>
            <a:endParaRPr lang="en-US" sz="1100">
              <a:latin typeface="Avenir LT Std 45 Book" panose="020B0502020203020204" pitchFamily="34" charset="0"/>
            </a:endParaRPr>
          </a:p>
          <a:p>
            <a:pPr marL="0" marR="0" lvl="0" indent="0" algn="ctr" defTabSz="457200" rtl="0" eaLnBrk="1" fontAlgn="auto" latinLnBrk="0" hangingPunct="1">
              <a:lnSpc>
                <a:spcPct val="250000"/>
              </a:lnSpc>
              <a:spcBef>
                <a:spcPts val="0"/>
              </a:spcBef>
              <a:spcAft>
                <a:spcPts val="0"/>
              </a:spcAft>
              <a:buClrTx/>
              <a:buSzTx/>
              <a:buFontTx/>
              <a:buNone/>
              <a:tabLst/>
              <a:defRPr/>
            </a:pPr>
            <a:r>
              <a:rPr lang="en-US" sz="1100">
                <a:solidFill>
                  <a:schemeClr val="bg2">
                    <a:lumMod val="10000"/>
                  </a:schemeClr>
                </a:solidFill>
                <a:latin typeface="Avenir LT Std 45 Book" panose="020B0502020203020204" pitchFamily="34" charset="0"/>
              </a:rPr>
              <a:t>Moderate Aggressive</a:t>
            </a:r>
            <a:endParaRPr lang="en-US" sz="1100">
              <a:latin typeface="Avenir LT Std 45 Book" panose="020B0502020203020204" pitchFamily="34" charset="0"/>
            </a:endParaRPr>
          </a:p>
          <a:p>
            <a:pPr lvl="0" algn="ctr">
              <a:lnSpc>
                <a:spcPct val="250000"/>
              </a:lnSpc>
            </a:pPr>
            <a:r>
              <a:rPr lang="en-US" sz="1100">
                <a:latin typeface="Avenir LT Std 45 Book" panose="020B0502020203020204" pitchFamily="34" charset="0"/>
              </a:rPr>
              <a:t>Aggressive </a:t>
            </a:r>
          </a:p>
        </p:txBody>
      </p:sp>
      <p:sp>
        <p:nvSpPr>
          <p:cNvPr id="50" name="Rectangle 49">
            <a:extLst>
              <a:ext uri="{FF2B5EF4-FFF2-40B4-BE49-F238E27FC236}">
                <a16:creationId xmlns:a16="http://schemas.microsoft.com/office/drawing/2014/main" id="{DCE25939-81E2-CB48-967B-8A719F307172}"/>
              </a:ext>
            </a:extLst>
          </p:cNvPr>
          <p:cNvSpPr/>
          <p:nvPr userDrawn="1"/>
        </p:nvSpPr>
        <p:spPr>
          <a:xfrm>
            <a:off x="6102541" y="1386215"/>
            <a:ext cx="1279517" cy="184666"/>
          </a:xfrm>
          <a:prstGeom prst="rect">
            <a:avLst/>
          </a:prstGeom>
        </p:spPr>
        <p:txBody>
          <a:bodyPr wrap="none">
            <a:spAutoFit/>
          </a:bodyPr>
          <a:lstStyle/>
          <a:p>
            <a:r>
              <a:rPr lang="en-US" sz="600">
                <a:latin typeface="Avenir LT Std 45 Book" panose="020B0502020203020204" pitchFamily="34" charset="0"/>
              </a:rPr>
              <a:t>* Ranges exclude stock in REITS</a:t>
            </a:r>
          </a:p>
        </p:txBody>
      </p:sp>
    </p:spTree>
    <p:extLst>
      <p:ext uri="{BB962C8B-B14F-4D97-AF65-F5344CB8AC3E}">
        <p14:creationId xmlns:p14="http://schemas.microsoft.com/office/powerpoint/2010/main" val="4197673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nvestor Profi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C7A1C32-8722-B049-B9A1-6E3ECCB72420}"/>
              </a:ext>
            </a:extLst>
          </p:cNvPr>
          <p:cNvGrpSpPr/>
          <p:nvPr userDrawn="1"/>
        </p:nvGrpSpPr>
        <p:grpSpPr>
          <a:xfrm>
            <a:off x="0" y="0"/>
            <a:ext cx="137564" cy="5143500"/>
            <a:chOff x="8431901" y="0"/>
            <a:chExt cx="137564" cy="5143500"/>
          </a:xfrm>
        </p:grpSpPr>
        <p:sp>
          <p:nvSpPr>
            <p:cNvPr id="4" name="Rectangle 3">
              <a:extLst>
                <a:ext uri="{FF2B5EF4-FFF2-40B4-BE49-F238E27FC236}">
                  <a16:creationId xmlns:a16="http://schemas.microsoft.com/office/drawing/2014/main" id="{08C5568E-ACF6-BF4C-B391-13489437FF81}"/>
                </a:ext>
              </a:extLst>
            </p:cNvPr>
            <p:cNvSpPr/>
            <p:nvPr userDrawn="1"/>
          </p:nvSpPr>
          <p:spPr>
            <a:xfrm>
              <a:off x="8431901" y="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5503941-E030-CF40-A0B8-1D2515C23559}"/>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68B27D-105B-3C41-9A88-6D89E9881CC9}"/>
                </a:ext>
              </a:extLst>
            </p:cNvPr>
            <p:cNvSpPr/>
            <p:nvPr userDrawn="1"/>
          </p:nvSpPr>
          <p:spPr>
            <a:xfrm>
              <a:off x="8431901"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1341B2-1084-6746-A65E-F2E428FAA0AE}"/>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67E52B-5D02-6A4F-8240-A64F722DD248}"/>
                </a:ext>
              </a:extLst>
            </p:cNvPr>
            <p:cNvSpPr/>
            <p:nvPr userDrawn="1"/>
          </p:nvSpPr>
          <p:spPr>
            <a:xfrm>
              <a:off x="8431901"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A0F0CF3F-3A9D-C045-AB0D-29350A5514EC}"/>
              </a:ext>
            </a:extLst>
          </p:cNvPr>
          <p:cNvSpPr/>
          <p:nvPr userDrawn="1"/>
        </p:nvSpPr>
        <p:spPr>
          <a:xfrm>
            <a:off x="5317307" y="4135279"/>
            <a:ext cx="2849992" cy="246221"/>
          </a:xfrm>
          <a:prstGeom prst="rect">
            <a:avLst/>
          </a:prstGeom>
        </p:spPr>
        <p:txBody>
          <a:bodyPr wrap="square">
            <a:spAutoFit/>
          </a:bodyPr>
          <a:lstStyle/>
          <a:p>
            <a:pPr algn="ctr"/>
            <a:r>
              <a:rPr lang="en-US" sz="1000" b="1" i="0">
                <a:solidFill>
                  <a:srgbClr val="385F7C"/>
                </a:solidFill>
                <a:latin typeface="Avenir LT Std 55 Roman" panose="020B0502020203020204" pitchFamily="34" charset="0"/>
              </a:rPr>
              <a:t> Financial Plan: </a:t>
            </a:r>
          </a:p>
        </p:txBody>
      </p:sp>
      <p:sp>
        <p:nvSpPr>
          <p:cNvPr id="9" name="Rectangle 8">
            <a:extLst>
              <a:ext uri="{FF2B5EF4-FFF2-40B4-BE49-F238E27FC236}">
                <a16:creationId xmlns:a16="http://schemas.microsoft.com/office/drawing/2014/main" id="{43A61837-E5A2-B54A-B487-C4216CB361A7}"/>
              </a:ext>
            </a:extLst>
          </p:cNvPr>
          <p:cNvSpPr/>
          <p:nvPr userDrawn="1"/>
        </p:nvSpPr>
        <p:spPr>
          <a:xfrm>
            <a:off x="712868" y="1116508"/>
            <a:ext cx="3267144" cy="492443"/>
          </a:xfrm>
          <a:prstGeom prst="rect">
            <a:avLst/>
          </a:prstGeom>
        </p:spPr>
        <p:txBody>
          <a:bodyPr wrap="square">
            <a:spAutoFit/>
          </a:bodyPr>
          <a:lstStyle/>
          <a:p>
            <a:pPr algn="ctr"/>
            <a:r>
              <a:rPr lang="en-US" sz="1300" b="0" i="0">
                <a:solidFill>
                  <a:srgbClr val="000000"/>
                </a:solidFill>
                <a:effectLst/>
                <a:latin typeface="Avenir LT Std 45 Book" panose="020B0502020203020204" pitchFamily="34" charset="0"/>
              </a:rPr>
              <a:t>Desire for investments to align with values</a:t>
            </a:r>
            <a:r>
              <a:rPr lang="en-US" sz="1300">
                <a:latin typeface="Avenir LT Std 45 Book" panose="020B0502020203020204" pitchFamily="34" charset="0"/>
              </a:rPr>
              <a:t>: </a:t>
            </a:r>
          </a:p>
        </p:txBody>
      </p:sp>
      <p:sp>
        <p:nvSpPr>
          <p:cNvPr id="15" name="TextBox 14">
            <a:extLst>
              <a:ext uri="{FF2B5EF4-FFF2-40B4-BE49-F238E27FC236}">
                <a16:creationId xmlns:a16="http://schemas.microsoft.com/office/drawing/2014/main" id="{71D71968-C004-564A-968F-09700F6CF80A}"/>
              </a:ext>
            </a:extLst>
          </p:cNvPr>
          <p:cNvSpPr txBox="1"/>
          <p:nvPr userDrawn="1"/>
        </p:nvSpPr>
        <p:spPr>
          <a:xfrm>
            <a:off x="878061" y="1722659"/>
            <a:ext cx="2849991" cy="1846659"/>
          </a:xfrm>
          <a:prstGeom prst="rect">
            <a:avLst/>
          </a:prstGeom>
          <a:noFill/>
        </p:spPr>
        <p:txBody>
          <a:bodyPr wrap="square" rtlCol="0">
            <a:spAutoFit/>
          </a:bodyPr>
          <a:lstStyle/>
          <a:p>
            <a:pPr lvl="0" algn="ctr"/>
            <a:r>
              <a:rPr lang="en-US" sz="1200">
                <a:latin typeface="Avenir Next" panose="020B0503020202020204" pitchFamily="34" charset="0"/>
              </a:rPr>
              <a:t>Biblical Based</a:t>
            </a:r>
          </a:p>
          <a:p>
            <a:pPr lvl="0" algn="ctr"/>
            <a:r>
              <a:rPr lang="en-US" sz="900">
                <a:latin typeface="Avenir Next" panose="020B0503020202020204" pitchFamily="34" charset="0"/>
              </a:rPr>
              <a:t>(BRI)</a:t>
            </a:r>
          </a:p>
          <a:p>
            <a:pPr lvl="0" algn="ctr"/>
            <a:endParaRPr lang="en-US" sz="1200">
              <a:solidFill>
                <a:schemeClr val="accent2"/>
              </a:solidFill>
              <a:latin typeface="Avenir Next" panose="020B0503020202020204" pitchFamily="34" charset="0"/>
            </a:endParaRPr>
          </a:p>
          <a:p>
            <a:pPr lvl="0" algn="ctr"/>
            <a:endParaRPr lang="en-US" sz="1200">
              <a:solidFill>
                <a:schemeClr val="bg2">
                  <a:lumMod val="10000"/>
                </a:schemeClr>
              </a:solidFill>
              <a:latin typeface="Avenir Next" panose="020B0503020202020204" pitchFamily="34" charset="0"/>
            </a:endParaRPr>
          </a:p>
          <a:p>
            <a:pPr lvl="0" algn="ctr"/>
            <a:r>
              <a:rPr lang="en-US" sz="1200">
                <a:solidFill>
                  <a:schemeClr val="bg2">
                    <a:lumMod val="10000"/>
                  </a:schemeClr>
                </a:solidFill>
                <a:latin typeface="Avenir Next" panose="020B0503020202020204" pitchFamily="34" charset="0"/>
              </a:rPr>
              <a:t>Values Based </a:t>
            </a:r>
            <a:br>
              <a:rPr lang="en-US" sz="1200">
                <a:solidFill>
                  <a:schemeClr val="bg2">
                    <a:lumMod val="10000"/>
                  </a:schemeClr>
                </a:solidFill>
                <a:latin typeface="Avenir Next" panose="020B0503020202020204" pitchFamily="34" charset="0"/>
              </a:rPr>
            </a:br>
            <a:r>
              <a:rPr lang="en-US" sz="900">
                <a:solidFill>
                  <a:schemeClr val="bg2">
                    <a:lumMod val="10000"/>
                  </a:schemeClr>
                </a:solidFill>
                <a:latin typeface="Avenir Next" panose="020B0503020202020204" pitchFamily="34" charset="0"/>
              </a:rPr>
              <a:t>(SRI/ESG)</a:t>
            </a:r>
          </a:p>
          <a:p>
            <a:pPr lvl="0" algn="ctr"/>
            <a:endParaRPr lang="en-US" sz="1200">
              <a:latin typeface="Avenir Next" panose="020B0503020202020204" pitchFamily="34" charset="0"/>
            </a:endParaRPr>
          </a:p>
          <a:p>
            <a:pPr lvl="0" algn="ctr"/>
            <a:endParaRPr lang="en-US" sz="1200">
              <a:latin typeface="Avenir Next" panose="020B0503020202020204" pitchFamily="34" charset="0"/>
            </a:endParaRPr>
          </a:p>
          <a:p>
            <a:pPr lvl="0" algn="ctr"/>
            <a:r>
              <a:rPr lang="en-US" sz="1200">
                <a:latin typeface="Avenir Next" panose="020B0503020202020204" pitchFamily="34" charset="0"/>
              </a:rPr>
              <a:t>Open </a:t>
            </a:r>
            <a:br>
              <a:rPr lang="en-US" sz="1200">
                <a:latin typeface="Avenir Next" panose="020B0503020202020204" pitchFamily="34" charset="0"/>
              </a:rPr>
            </a:br>
            <a:endParaRPr lang="en-US" sz="900">
              <a:latin typeface="Avenir Next" panose="020B0503020202020204" pitchFamily="34" charset="0"/>
            </a:endParaRPr>
          </a:p>
        </p:txBody>
      </p:sp>
      <p:sp>
        <p:nvSpPr>
          <p:cNvPr id="20" name="Rectangle 19">
            <a:extLst>
              <a:ext uri="{FF2B5EF4-FFF2-40B4-BE49-F238E27FC236}">
                <a16:creationId xmlns:a16="http://schemas.microsoft.com/office/drawing/2014/main" id="{F8807173-BF81-1F4B-B3B9-999E3EAF8B83}"/>
              </a:ext>
            </a:extLst>
          </p:cNvPr>
          <p:cNvSpPr/>
          <p:nvPr userDrawn="1"/>
        </p:nvSpPr>
        <p:spPr>
          <a:xfrm>
            <a:off x="4948004" y="1116508"/>
            <a:ext cx="3588607" cy="292388"/>
          </a:xfrm>
          <a:prstGeom prst="rect">
            <a:avLst/>
          </a:prstGeom>
        </p:spPr>
        <p:txBody>
          <a:bodyPr wrap="square">
            <a:spAutoFit/>
          </a:bodyPr>
          <a:lstStyle/>
          <a:p>
            <a:pPr algn="ctr"/>
            <a:r>
              <a:rPr lang="en-US" sz="1300">
                <a:latin typeface="Avenir LT Std 45 Book" panose="020B0502020203020204" pitchFamily="34" charset="0"/>
              </a:rPr>
              <a:t>Preference for active management: </a:t>
            </a:r>
          </a:p>
        </p:txBody>
      </p:sp>
      <p:cxnSp>
        <p:nvCxnSpPr>
          <p:cNvPr id="22" name="Straight Connector 21">
            <a:extLst>
              <a:ext uri="{FF2B5EF4-FFF2-40B4-BE49-F238E27FC236}">
                <a16:creationId xmlns:a16="http://schemas.microsoft.com/office/drawing/2014/main" id="{13B734CD-BFB9-444F-A5E6-C0BEEF4A7A59}"/>
              </a:ext>
            </a:extLst>
          </p:cNvPr>
          <p:cNvCxnSpPr/>
          <p:nvPr userDrawn="1"/>
        </p:nvCxnSpPr>
        <p:spPr>
          <a:xfrm>
            <a:off x="4465209" y="1028700"/>
            <a:ext cx="0" cy="3416485"/>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26E746B-32D3-E140-97D9-64720EAFF2DC}"/>
              </a:ext>
            </a:extLst>
          </p:cNvPr>
          <p:cNvSpPr txBox="1"/>
          <p:nvPr userDrawn="1"/>
        </p:nvSpPr>
        <p:spPr>
          <a:xfrm>
            <a:off x="5317307" y="1722659"/>
            <a:ext cx="2849991" cy="1384995"/>
          </a:xfrm>
          <a:prstGeom prst="rect">
            <a:avLst/>
          </a:prstGeom>
          <a:noFill/>
        </p:spPr>
        <p:txBody>
          <a:bodyPr wrap="square" rtlCol="0">
            <a:spAutoFit/>
          </a:bodyPr>
          <a:lstStyle/>
          <a:p>
            <a:pPr lvl="0" algn="ctr"/>
            <a:r>
              <a:rPr lang="en-US" sz="1200">
                <a:latin typeface="Avenir Next" panose="020B0503020202020204" pitchFamily="34" charset="0"/>
              </a:rPr>
              <a:t>Low</a:t>
            </a:r>
            <a:endParaRPr lang="en-US" sz="900">
              <a:latin typeface="Avenir Next" panose="020B0503020202020204" pitchFamily="34" charset="0"/>
            </a:endParaRPr>
          </a:p>
          <a:p>
            <a:pPr lvl="0" algn="ctr"/>
            <a:endParaRPr lang="en-US" sz="1200">
              <a:solidFill>
                <a:schemeClr val="accent2"/>
              </a:solidFill>
              <a:latin typeface="Avenir Next" panose="020B0503020202020204" pitchFamily="34" charset="0"/>
            </a:endParaRPr>
          </a:p>
          <a:p>
            <a:pPr lvl="0" algn="ctr"/>
            <a:endParaRPr lang="en-US" sz="1200">
              <a:solidFill>
                <a:schemeClr val="bg2">
                  <a:lumMod val="10000"/>
                </a:schemeClr>
              </a:solidFill>
              <a:latin typeface="Avenir Next" panose="020B0503020202020204" pitchFamily="34" charset="0"/>
            </a:endParaRPr>
          </a:p>
          <a:p>
            <a:pPr lvl="0" algn="ctr"/>
            <a:r>
              <a:rPr lang="en-US" sz="1200">
                <a:solidFill>
                  <a:schemeClr val="bg2">
                    <a:lumMod val="10000"/>
                  </a:schemeClr>
                </a:solidFill>
                <a:latin typeface="Avenir Next" panose="020B0503020202020204" pitchFamily="34" charset="0"/>
              </a:rPr>
              <a:t>High</a:t>
            </a:r>
            <a:endParaRPr lang="en-US" sz="900">
              <a:solidFill>
                <a:schemeClr val="bg2">
                  <a:lumMod val="10000"/>
                </a:schemeClr>
              </a:solidFill>
              <a:latin typeface="Avenir Next" panose="020B0503020202020204" pitchFamily="34" charset="0"/>
            </a:endParaRPr>
          </a:p>
          <a:p>
            <a:pPr lvl="0" algn="ctr"/>
            <a:endParaRPr lang="en-US" sz="1200">
              <a:latin typeface="Avenir Next" panose="020B0503020202020204" pitchFamily="34" charset="0"/>
            </a:endParaRPr>
          </a:p>
          <a:p>
            <a:pPr lvl="0" algn="ctr"/>
            <a:endParaRPr lang="en-US" sz="1200">
              <a:latin typeface="Avenir Next" panose="020B0503020202020204" pitchFamily="34" charset="0"/>
            </a:endParaRPr>
          </a:p>
          <a:p>
            <a:pPr lvl="0" algn="ctr"/>
            <a:r>
              <a:rPr lang="en-US" sz="1200">
                <a:latin typeface="Avenir Next" panose="020B0503020202020204" pitchFamily="34" charset="0"/>
              </a:rPr>
              <a:t>No Preference</a:t>
            </a:r>
            <a:endParaRPr lang="en-US" sz="900">
              <a:latin typeface="Avenir Next" panose="020B0503020202020204" pitchFamily="34" charset="0"/>
            </a:endParaRPr>
          </a:p>
        </p:txBody>
      </p:sp>
      <p:sp>
        <p:nvSpPr>
          <p:cNvPr id="26" name="Text Placeholder 25">
            <a:extLst>
              <a:ext uri="{FF2B5EF4-FFF2-40B4-BE49-F238E27FC236}">
                <a16:creationId xmlns:a16="http://schemas.microsoft.com/office/drawing/2014/main" id="{3A6D7274-66A9-C848-87DE-7F914DAB5C54}"/>
              </a:ext>
            </a:extLst>
          </p:cNvPr>
          <p:cNvSpPr>
            <a:spLocks noGrp="1"/>
          </p:cNvSpPr>
          <p:nvPr>
            <p:ph type="body" sz="quarter" idx="10" hasCustomPrompt="1"/>
          </p:nvPr>
        </p:nvSpPr>
        <p:spPr>
          <a:xfrm>
            <a:off x="5543738" y="4430554"/>
            <a:ext cx="2397125" cy="438150"/>
          </a:xfrm>
          <a:prstGeom prst="rect">
            <a:avLst/>
          </a:prstGeom>
        </p:spPr>
        <p:txBody>
          <a:bodyPr/>
          <a:lstStyle>
            <a:lvl1pPr algn="ctr">
              <a:buNone/>
              <a:defRPr sz="1000">
                <a:latin typeface="Avenir LT Std 45 Book" panose="020B0502020203020204" pitchFamily="34" charset="0"/>
              </a:defRPr>
            </a:lvl1pPr>
            <a:lvl2pPr>
              <a:defRPr sz="1000">
                <a:latin typeface="Avenir LT Std 45 Book" panose="020B0502020203020204" pitchFamily="34" charset="0"/>
              </a:defRPr>
            </a:lvl2pPr>
            <a:lvl3pPr>
              <a:defRPr sz="1000">
                <a:latin typeface="Avenir LT Std 45 Book" panose="020B0502020203020204" pitchFamily="34" charset="0"/>
              </a:defRPr>
            </a:lvl3pPr>
            <a:lvl4pPr>
              <a:defRPr sz="1000">
                <a:latin typeface="Avenir LT Std 45 Book" panose="020B0502020203020204" pitchFamily="34" charset="0"/>
              </a:defRPr>
            </a:lvl4pPr>
            <a:lvl5pPr>
              <a:defRPr sz="1000">
                <a:latin typeface="Avenir LT Std 45 Book" panose="020B0502020203020204" pitchFamily="34" charset="0"/>
              </a:defRPr>
            </a:lvl5pPr>
          </a:lstStyle>
          <a:p>
            <a:pPr lvl="0"/>
            <a:r>
              <a:rPr lang="en-US"/>
              <a:t>[</a:t>
            </a:r>
            <a:r>
              <a:rPr lang="en-US" err="1"/>
              <a:t>eMoney</a:t>
            </a:r>
            <a:r>
              <a:rPr lang="en-US"/>
              <a:t>, Custom, None]</a:t>
            </a:r>
          </a:p>
        </p:txBody>
      </p:sp>
      <p:sp>
        <p:nvSpPr>
          <p:cNvPr id="27" name="Rectangle 26">
            <a:extLst>
              <a:ext uri="{FF2B5EF4-FFF2-40B4-BE49-F238E27FC236}">
                <a16:creationId xmlns:a16="http://schemas.microsoft.com/office/drawing/2014/main" id="{7AB76E0C-F67E-FF48-AE3A-052EDF23F71E}"/>
              </a:ext>
            </a:extLst>
          </p:cNvPr>
          <p:cNvSpPr/>
          <p:nvPr userDrawn="1"/>
        </p:nvSpPr>
        <p:spPr>
          <a:xfrm>
            <a:off x="878061" y="4135279"/>
            <a:ext cx="2849992" cy="246221"/>
          </a:xfrm>
          <a:prstGeom prst="rect">
            <a:avLst/>
          </a:prstGeom>
        </p:spPr>
        <p:txBody>
          <a:bodyPr wrap="square">
            <a:spAutoFit/>
          </a:bodyPr>
          <a:lstStyle/>
          <a:p>
            <a:pPr algn="ctr"/>
            <a:r>
              <a:rPr lang="en-US" sz="1000" b="1" i="0">
                <a:solidFill>
                  <a:srgbClr val="385F7C"/>
                </a:solidFill>
                <a:latin typeface="Avenir LT Std 55 Roman" panose="020B0502020203020204" pitchFamily="34" charset="0"/>
              </a:rPr>
              <a:t> Financial Plan on File? </a:t>
            </a:r>
          </a:p>
        </p:txBody>
      </p:sp>
      <p:sp>
        <p:nvSpPr>
          <p:cNvPr id="28" name="Text Placeholder 25">
            <a:extLst>
              <a:ext uri="{FF2B5EF4-FFF2-40B4-BE49-F238E27FC236}">
                <a16:creationId xmlns:a16="http://schemas.microsoft.com/office/drawing/2014/main" id="{AD39B28E-D4BD-D848-91F0-858710F544EF}"/>
              </a:ext>
            </a:extLst>
          </p:cNvPr>
          <p:cNvSpPr>
            <a:spLocks noGrp="1"/>
          </p:cNvSpPr>
          <p:nvPr>
            <p:ph type="body" sz="quarter" idx="11" hasCustomPrompt="1"/>
          </p:nvPr>
        </p:nvSpPr>
        <p:spPr>
          <a:xfrm>
            <a:off x="626097" y="4430554"/>
            <a:ext cx="3353916" cy="438150"/>
          </a:xfrm>
          <a:prstGeom prst="rect">
            <a:avLst/>
          </a:prstGeom>
        </p:spPr>
        <p:txBody>
          <a:bodyPr/>
          <a:lstStyle>
            <a:lvl1pPr algn="ctr">
              <a:buNone/>
              <a:defRPr sz="1000">
                <a:latin typeface="Avenir LT Std 45 Book" panose="020B0502020203020204" pitchFamily="34" charset="0"/>
              </a:defRPr>
            </a:lvl1pPr>
            <a:lvl2pPr>
              <a:defRPr sz="1000">
                <a:latin typeface="Avenir LT Std 45 Book" panose="020B0502020203020204" pitchFamily="34" charset="0"/>
              </a:defRPr>
            </a:lvl2pPr>
            <a:lvl3pPr>
              <a:defRPr sz="1000">
                <a:latin typeface="Avenir LT Std 45 Book" panose="020B0502020203020204" pitchFamily="34" charset="0"/>
              </a:defRPr>
            </a:lvl3pPr>
            <a:lvl4pPr>
              <a:defRPr sz="1000">
                <a:latin typeface="Avenir LT Std 45 Book" panose="020B0502020203020204" pitchFamily="34" charset="0"/>
              </a:defRPr>
            </a:lvl4pPr>
            <a:lvl5pPr>
              <a:defRPr sz="1000">
                <a:latin typeface="Avenir LT Std 45 Book" panose="020B0502020203020204" pitchFamily="34" charset="0"/>
              </a:defRPr>
            </a:lvl5pPr>
          </a:lstStyle>
          <a:p>
            <a:pPr lvl="0"/>
            <a:r>
              <a:rPr lang="en-US"/>
              <a:t>[Yes or No]</a:t>
            </a:r>
          </a:p>
        </p:txBody>
      </p:sp>
      <p:sp>
        <p:nvSpPr>
          <p:cNvPr id="29" name="Rectangle 28">
            <a:extLst>
              <a:ext uri="{FF2B5EF4-FFF2-40B4-BE49-F238E27FC236}">
                <a16:creationId xmlns:a16="http://schemas.microsoft.com/office/drawing/2014/main" id="{DE62CE45-15AF-C44B-8391-59CC9F0AB7E7}"/>
              </a:ext>
            </a:extLst>
          </p:cNvPr>
          <p:cNvSpPr/>
          <p:nvPr userDrawn="1"/>
        </p:nvSpPr>
        <p:spPr>
          <a:xfrm>
            <a:off x="878061" y="3782155"/>
            <a:ext cx="1411276" cy="246221"/>
          </a:xfrm>
          <a:prstGeom prst="rect">
            <a:avLst/>
          </a:prstGeom>
        </p:spPr>
        <p:txBody>
          <a:bodyPr wrap="square">
            <a:spAutoFit/>
          </a:bodyPr>
          <a:lstStyle/>
          <a:p>
            <a:pPr algn="l"/>
            <a:r>
              <a:rPr lang="en-US" sz="1000" b="0" i="0">
                <a:latin typeface="Avenir LT Std 45 Book" panose="020B0502020203020204" pitchFamily="34" charset="0"/>
              </a:rPr>
              <a:t>Level of Preference:</a:t>
            </a:r>
          </a:p>
        </p:txBody>
      </p:sp>
      <p:sp>
        <p:nvSpPr>
          <p:cNvPr id="31" name="Text Placeholder 25">
            <a:extLst>
              <a:ext uri="{FF2B5EF4-FFF2-40B4-BE49-F238E27FC236}">
                <a16:creationId xmlns:a16="http://schemas.microsoft.com/office/drawing/2014/main" id="{FE4F1022-9D7D-6A4D-ACC7-263314C4AC0C}"/>
              </a:ext>
            </a:extLst>
          </p:cNvPr>
          <p:cNvSpPr>
            <a:spLocks noGrp="1"/>
          </p:cNvSpPr>
          <p:nvPr>
            <p:ph type="body" sz="quarter" idx="12" hasCustomPrompt="1"/>
          </p:nvPr>
        </p:nvSpPr>
        <p:spPr>
          <a:xfrm>
            <a:off x="2068082" y="3795503"/>
            <a:ext cx="2397126" cy="246221"/>
          </a:xfrm>
          <a:prstGeom prst="rect">
            <a:avLst/>
          </a:prstGeom>
        </p:spPr>
        <p:txBody>
          <a:bodyPr/>
          <a:lstStyle>
            <a:lvl1pPr algn="l">
              <a:buNone/>
              <a:defRPr sz="900">
                <a:latin typeface="Avenir LT Std 45 Book" panose="020B0502020203020204" pitchFamily="34" charset="0"/>
              </a:defRPr>
            </a:lvl1pPr>
            <a:lvl2pPr>
              <a:defRPr sz="1000">
                <a:latin typeface="Avenir LT Std 45 Book" panose="020B0502020203020204" pitchFamily="34" charset="0"/>
              </a:defRPr>
            </a:lvl2pPr>
            <a:lvl3pPr>
              <a:defRPr sz="1000">
                <a:latin typeface="Avenir LT Std 45 Book" panose="020B0502020203020204" pitchFamily="34" charset="0"/>
              </a:defRPr>
            </a:lvl3pPr>
            <a:lvl4pPr>
              <a:defRPr sz="1000">
                <a:latin typeface="Avenir LT Std 45 Book" panose="020B0502020203020204" pitchFamily="34" charset="0"/>
              </a:defRPr>
            </a:lvl4pPr>
            <a:lvl5pPr>
              <a:defRPr sz="1000">
                <a:latin typeface="Avenir LT Std 45 Book" panose="020B0502020203020204" pitchFamily="34" charset="0"/>
              </a:defRPr>
            </a:lvl5pPr>
          </a:lstStyle>
          <a:p>
            <a:pPr lvl="0"/>
            <a:r>
              <a:rPr lang="en-US"/>
              <a:t>[Strong, Medium, None/Minimal]</a:t>
            </a:r>
          </a:p>
        </p:txBody>
      </p:sp>
      <p:sp>
        <p:nvSpPr>
          <p:cNvPr id="33" name="TextBox 32">
            <a:extLst>
              <a:ext uri="{FF2B5EF4-FFF2-40B4-BE49-F238E27FC236}">
                <a16:creationId xmlns:a16="http://schemas.microsoft.com/office/drawing/2014/main" id="{EF9D9DF7-F1F5-4943-B93A-C2F3639928D5}"/>
              </a:ext>
            </a:extLst>
          </p:cNvPr>
          <p:cNvSpPr txBox="1"/>
          <p:nvPr userDrawn="1"/>
        </p:nvSpPr>
        <p:spPr>
          <a:xfrm>
            <a:off x="2904209" y="340194"/>
            <a:ext cx="3122010" cy="400110"/>
          </a:xfrm>
          <a:prstGeom prst="rect">
            <a:avLst/>
          </a:prstGeom>
          <a:noFill/>
        </p:spPr>
        <p:txBody>
          <a:bodyPr wrap="none" rtlCol="0">
            <a:spAutoFit/>
          </a:bodyPr>
          <a:lstStyle/>
          <a:p>
            <a:pPr algn="ctr"/>
            <a:r>
              <a:rPr lang="en-US" sz="2000" b="1" i="0">
                <a:latin typeface="Avenir LT Std 55 Roman" panose="020B0502020203020204" pitchFamily="34" charset="0"/>
              </a:rPr>
              <a:t>Investment Suitability </a:t>
            </a:r>
            <a:r>
              <a:rPr lang="en-US" sz="1400" b="0" i="0">
                <a:solidFill>
                  <a:srgbClr val="FAB89D"/>
                </a:solidFill>
                <a:latin typeface="Avenir LT Std 45 Book" panose="020B0502020203020204" pitchFamily="34" charset="0"/>
              </a:rPr>
              <a:t>(1 of 1)</a:t>
            </a:r>
          </a:p>
        </p:txBody>
      </p:sp>
      <p:sp>
        <p:nvSpPr>
          <p:cNvPr id="25" name="Rectangle 24">
            <a:extLst>
              <a:ext uri="{FF2B5EF4-FFF2-40B4-BE49-F238E27FC236}">
                <a16:creationId xmlns:a16="http://schemas.microsoft.com/office/drawing/2014/main" id="{E2C1BE11-0691-5748-B3D2-5C10A3C180EE}"/>
              </a:ext>
            </a:extLst>
          </p:cNvPr>
          <p:cNvSpPr/>
          <p:nvPr userDrawn="1"/>
        </p:nvSpPr>
        <p:spPr>
          <a:xfrm>
            <a:off x="3513378" y="168233"/>
            <a:ext cx="933268" cy="230832"/>
          </a:xfrm>
          <a:prstGeom prst="rect">
            <a:avLst/>
          </a:prstGeom>
        </p:spPr>
        <p:txBody>
          <a:bodyPr wrap="none">
            <a:spAutoFit/>
          </a:bodyPr>
          <a:lstStyle/>
          <a:p>
            <a:pPr algn="r"/>
            <a:r>
              <a:rPr lang="en-US" sz="900">
                <a:latin typeface="Avenir LT Std 45 Book" panose="020B0502020203020204" pitchFamily="34" charset="0"/>
              </a:rPr>
              <a:t>Date updated:</a:t>
            </a:r>
          </a:p>
        </p:txBody>
      </p:sp>
      <p:sp>
        <p:nvSpPr>
          <p:cNvPr id="30" name="Text Placeholder 37">
            <a:extLst>
              <a:ext uri="{FF2B5EF4-FFF2-40B4-BE49-F238E27FC236}">
                <a16:creationId xmlns:a16="http://schemas.microsoft.com/office/drawing/2014/main" id="{90DDF2D1-DF25-2848-8837-B94E5582A728}"/>
              </a:ext>
            </a:extLst>
          </p:cNvPr>
          <p:cNvSpPr>
            <a:spLocks noGrp="1"/>
          </p:cNvSpPr>
          <p:nvPr>
            <p:ph type="body" sz="quarter" idx="14" hasCustomPrompt="1"/>
          </p:nvPr>
        </p:nvSpPr>
        <p:spPr>
          <a:xfrm>
            <a:off x="4311680" y="169245"/>
            <a:ext cx="811650" cy="170949"/>
          </a:xfrm>
          <a:prstGeom prst="rect">
            <a:avLst/>
          </a:prstGeom>
        </p:spPr>
        <p:txBody>
          <a:bodyPr/>
          <a:lstStyle>
            <a:lvl1pPr algn="l">
              <a:buNone/>
              <a:defRPr sz="900" b="1" i="0">
                <a:solidFill>
                  <a:schemeClr val="tx1">
                    <a:lumMod val="85000"/>
                    <a:lumOff val="15000"/>
                  </a:schemeClr>
                </a:solidFill>
                <a:latin typeface="Avenir LT Std 55 Roman" panose="020B0502020203020204" pitchFamily="34" charset="0"/>
              </a:defRPr>
            </a:lvl1pPr>
            <a:lvl2pPr>
              <a:buNone/>
              <a:defRPr sz="1200">
                <a:latin typeface="Avenir LT Std 45 Book" panose="020B0502020203020204" pitchFamily="34" charset="0"/>
              </a:defRPr>
            </a:lvl2pPr>
            <a:lvl3pPr>
              <a:buNone/>
              <a:defRPr sz="1200">
                <a:latin typeface="Avenir LT Std 45 Book" panose="020B0502020203020204" pitchFamily="34" charset="0"/>
              </a:defRPr>
            </a:lvl3pPr>
            <a:lvl4pPr>
              <a:buNone/>
              <a:defRPr sz="1200">
                <a:latin typeface="Avenir LT Std 45 Book" panose="020B0502020203020204" pitchFamily="34" charset="0"/>
              </a:defRPr>
            </a:lvl4pPr>
            <a:lvl5pPr>
              <a:buNone/>
              <a:defRPr sz="1200">
                <a:latin typeface="Avenir LT Std 45 Book" panose="020B0502020203020204" pitchFamily="34" charset="0"/>
              </a:defRPr>
            </a:lvl5pPr>
          </a:lstStyle>
          <a:p>
            <a:pPr lvl="0"/>
            <a:r>
              <a:rPr lang="en-US"/>
              <a:t>8/20/2020</a:t>
            </a:r>
          </a:p>
        </p:txBody>
      </p:sp>
    </p:spTree>
    <p:extLst>
      <p:ext uri="{BB962C8B-B14F-4D97-AF65-F5344CB8AC3E}">
        <p14:creationId xmlns:p14="http://schemas.microsoft.com/office/powerpoint/2010/main" val="2787755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asic Heading">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7C9F0F-4A82-974A-82E9-DE379BAFCB27}"/>
              </a:ext>
            </a:extLst>
          </p:cNvPr>
          <p:cNvGrpSpPr/>
          <p:nvPr userDrawn="1"/>
        </p:nvGrpSpPr>
        <p:grpSpPr>
          <a:xfrm>
            <a:off x="0" y="0"/>
            <a:ext cx="137564" cy="5143500"/>
            <a:chOff x="8431901" y="0"/>
            <a:chExt cx="137564" cy="5143500"/>
          </a:xfrm>
        </p:grpSpPr>
        <p:sp>
          <p:nvSpPr>
            <p:cNvPr id="4" name="Rectangle 3">
              <a:extLst>
                <a:ext uri="{FF2B5EF4-FFF2-40B4-BE49-F238E27FC236}">
                  <a16:creationId xmlns:a16="http://schemas.microsoft.com/office/drawing/2014/main" id="{4A6F2710-2958-6E48-88F0-307C2BDAC12D}"/>
                </a:ext>
              </a:extLst>
            </p:cNvPr>
            <p:cNvSpPr/>
            <p:nvPr userDrawn="1"/>
          </p:nvSpPr>
          <p:spPr>
            <a:xfrm>
              <a:off x="8431901" y="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8431901"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8431901"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4">
            <a:extLst>
              <a:ext uri="{FF2B5EF4-FFF2-40B4-BE49-F238E27FC236}">
                <a16:creationId xmlns:a16="http://schemas.microsoft.com/office/drawing/2014/main" id="{0C3C1853-1550-5A40-8C77-5285DBD9F530}"/>
              </a:ext>
            </a:extLst>
          </p:cNvPr>
          <p:cNvSpPr>
            <a:spLocks noGrp="1"/>
          </p:cNvSpPr>
          <p:nvPr>
            <p:ph type="body" sz="quarter" idx="13" hasCustomPrompt="1"/>
          </p:nvPr>
        </p:nvSpPr>
        <p:spPr>
          <a:xfrm>
            <a:off x="395792" y="122126"/>
            <a:ext cx="3682222" cy="819807"/>
          </a:xfrm>
          <a:prstGeom prst="rect">
            <a:avLst/>
          </a:prstGeom>
        </p:spPr>
        <p:txBody>
          <a:bodyPr anchor="ctr"/>
          <a:lstStyle>
            <a:lvl1pPr marL="0" indent="0" algn="l">
              <a:buNone/>
              <a:defRPr sz="1700" b="1" i="0">
                <a:solidFill>
                  <a:srgbClr val="F3723D"/>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1044248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asic Heading">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7C9F0F-4A82-974A-82E9-DE379BAFCB27}"/>
              </a:ext>
            </a:extLst>
          </p:cNvPr>
          <p:cNvGrpSpPr/>
          <p:nvPr userDrawn="1"/>
        </p:nvGrpSpPr>
        <p:grpSpPr>
          <a:xfrm>
            <a:off x="0" y="0"/>
            <a:ext cx="137564" cy="5143500"/>
            <a:chOff x="8431901" y="0"/>
            <a:chExt cx="137564" cy="5143500"/>
          </a:xfrm>
        </p:grpSpPr>
        <p:sp>
          <p:nvSpPr>
            <p:cNvPr id="4" name="Rectangle 3">
              <a:extLst>
                <a:ext uri="{FF2B5EF4-FFF2-40B4-BE49-F238E27FC236}">
                  <a16:creationId xmlns:a16="http://schemas.microsoft.com/office/drawing/2014/main" id="{4A6F2710-2958-6E48-88F0-307C2BDAC12D}"/>
                </a:ext>
              </a:extLst>
            </p:cNvPr>
            <p:cNvSpPr/>
            <p:nvPr userDrawn="1"/>
          </p:nvSpPr>
          <p:spPr>
            <a:xfrm>
              <a:off x="8431901" y="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8431901"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8431901" y="411480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4">
            <a:extLst>
              <a:ext uri="{FF2B5EF4-FFF2-40B4-BE49-F238E27FC236}">
                <a16:creationId xmlns:a16="http://schemas.microsoft.com/office/drawing/2014/main" id="{0C3C1853-1550-5A40-8C77-5285DBD9F530}"/>
              </a:ext>
            </a:extLst>
          </p:cNvPr>
          <p:cNvSpPr>
            <a:spLocks noGrp="1"/>
          </p:cNvSpPr>
          <p:nvPr>
            <p:ph type="body" sz="quarter" idx="13" hasCustomPrompt="1"/>
          </p:nvPr>
        </p:nvSpPr>
        <p:spPr>
          <a:xfrm>
            <a:off x="395791" y="122126"/>
            <a:ext cx="3345891" cy="819807"/>
          </a:xfrm>
          <a:prstGeom prst="rect">
            <a:avLst/>
          </a:prstGeom>
        </p:spPr>
        <p:txBody>
          <a:bodyPr anchor="ctr"/>
          <a:lstStyle>
            <a:lvl1pPr marL="0" indent="0" algn="l">
              <a:buNone/>
              <a:defRPr sz="1700" b="1" i="0">
                <a:solidFill>
                  <a:srgbClr val="385F7C"/>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4054753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asic Heading">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7C9F0F-4A82-974A-82E9-DE379BAFCB27}"/>
              </a:ext>
            </a:extLst>
          </p:cNvPr>
          <p:cNvGrpSpPr/>
          <p:nvPr userDrawn="1"/>
        </p:nvGrpSpPr>
        <p:grpSpPr>
          <a:xfrm>
            <a:off x="0" y="0"/>
            <a:ext cx="137564" cy="5143500"/>
            <a:chOff x="8431901" y="0"/>
            <a:chExt cx="137564" cy="5143500"/>
          </a:xfrm>
        </p:grpSpPr>
        <p:sp>
          <p:nvSpPr>
            <p:cNvPr id="4" name="Rectangle 3">
              <a:extLst>
                <a:ext uri="{FF2B5EF4-FFF2-40B4-BE49-F238E27FC236}">
                  <a16:creationId xmlns:a16="http://schemas.microsoft.com/office/drawing/2014/main" id="{4A6F2710-2958-6E48-88F0-307C2BDAC12D}"/>
                </a:ext>
              </a:extLst>
            </p:cNvPr>
            <p:cNvSpPr/>
            <p:nvPr userDrawn="1"/>
          </p:nvSpPr>
          <p:spPr>
            <a:xfrm>
              <a:off x="8431901" y="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8431901" y="20574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8431901" y="411480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4">
            <a:extLst>
              <a:ext uri="{FF2B5EF4-FFF2-40B4-BE49-F238E27FC236}">
                <a16:creationId xmlns:a16="http://schemas.microsoft.com/office/drawing/2014/main" id="{0C3C1853-1550-5A40-8C77-5285DBD9F530}"/>
              </a:ext>
            </a:extLst>
          </p:cNvPr>
          <p:cNvSpPr>
            <a:spLocks noGrp="1"/>
          </p:cNvSpPr>
          <p:nvPr>
            <p:ph type="body" sz="quarter" idx="13" hasCustomPrompt="1"/>
          </p:nvPr>
        </p:nvSpPr>
        <p:spPr>
          <a:xfrm>
            <a:off x="395791" y="122126"/>
            <a:ext cx="3345891" cy="819807"/>
          </a:xfrm>
          <a:prstGeom prst="rect">
            <a:avLst/>
          </a:prstGeom>
        </p:spPr>
        <p:txBody>
          <a:bodyPr anchor="ctr"/>
          <a:lstStyle>
            <a:lvl1pPr marL="0" indent="0" algn="l">
              <a:buNone/>
              <a:defRPr sz="1700" b="1" i="0">
                <a:solidFill>
                  <a:srgbClr val="0F7278"/>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82700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1 (Lef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F2F0A5-C10E-CE4C-9ABC-35AD3CD40483}"/>
              </a:ext>
            </a:extLst>
          </p:cNvPr>
          <p:cNvSpPr>
            <a:spLocks noGrp="1"/>
          </p:cNvSpPr>
          <p:nvPr>
            <p:ph type="body" sz="quarter" idx="13" hasCustomPrompt="1"/>
          </p:nvPr>
        </p:nvSpPr>
        <p:spPr>
          <a:xfrm>
            <a:off x="5375877" y="1498951"/>
            <a:ext cx="2090947" cy="2016125"/>
          </a:xfrm>
          <a:prstGeom prst="rect">
            <a:avLst/>
          </a:prstGeom>
        </p:spPr>
        <p:txBody>
          <a:bodyPr anchor="ctr"/>
          <a:lstStyle>
            <a:lvl1pPr marL="0" indent="0" algn="ctr">
              <a:buNone/>
              <a:defRPr sz="30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Title of the slide goes here</a:t>
            </a:r>
          </a:p>
        </p:txBody>
      </p:sp>
      <p:sp>
        <p:nvSpPr>
          <p:cNvPr id="7" name="Text Placeholder 10">
            <a:extLst>
              <a:ext uri="{FF2B5EF4-FFF2-40B4-BE49-F238E27FC236}">
                <a16:creationId xmlns:a16="http://schemas.microsoft.com/office/drawing/2014/main" id="{D86EEE61-2E2A-8845-B3E8-BE84EBF6547D}"/>
              </a:ext>
            </a:extLst>
          </p:cNvPr>
          <p:cNvSpPr>
            <a:spLocks noGrp="1"/>
          </p:cNvSpPr>
          <p:nvPr>
            <p:ph type="body" sz="quarter" idx="12" hasCustomPrompt="1"/>
          </p:nvPr>
        </p:nvSpPr>
        <p:spPr>
          <a:xfrm>
            <a:off x="549943" y="477570"/>
            <a:ext cx="3472748" cy="2636967"/>
          </a:xfrm>
          <a:prstGeom prst="rect">
            <a:avLst/>
          </a:prstGeom>
        </p:spPr>
        <p:txBody>
          <a:bodyPr/>
          <a:lstStyle>
            <a:lvl1pPr marL="320040" indent="-285750" defTabSz="411480">
              <a:lnSpc>
                <a:spcPct val="100000"/>
              </a:lnSpc>
              <a:spcBef>
                <a:spcPts val="1000"/>
              </a:spcBef>
              <a:spcAft>
                <a:spcPts val="0"/>
              </a:spcAft>
              <a:buClr>
                <a:srgbClr val="0F7278"/>
              </a:buClr>
              <a:buFont typeface="Arial" panose="020B0604020202020204" pitchFamily="34" charset="0"/>
              <a:buChar char="•"/>
              <a:defRPr sz="1600">
                <a:solidFill>
                  <a:schemeClr val="tx1">
                    <a:lumMod val="75000"/>
                    <a:lumOff val="25000"/>
                  </a:schemeClr>
                </a:solidFill>
                <a:latin typeface="Avenir LT Std 45 Book" panose="020B0502020203020204" pitchFamily="34" charset="0"/>
              </a:defRPr>
            </a:lvl1pPr>
            <a:lvl2pPr marL="628650" indent="-285750" defTabSz="228600">
              <a:buClr>
                <a:srgbClr val="0F7278"/>
              </a:buClr>
              <a:buFont typeface="Arial" panose="020B0604020202020204" pitchFamily="34" charset="0"/>
              <a:buChar char="•"/>
              <a:defRPr sz="1200">
                <a:solidFill>
                  <a:schemeClr val="tx1">
                    <a:lumMod val="75000"/>
                    <a:lumOff val="25000"/>
                  </a:schemeClr>
                </a:solidFill>
                <a:latin typeface="Avenir LT Std 45 Book" panose="020B0502020203020204" pitchFamily="34" charset="0"/>
              </a:defRPr>
            </a:lvl2pPr>
            <a:lvl3pPr marL="857250" indent="-171450" defTabSz="411480">
              <a:buClr>
                <a:srgbClr val="0F7278"/>
              </a:buClr>
              <a:buFont typeface="Arial" panose="020B0604020202020204" pitchFamily="34" charset="0"/>
              <a:buChar char="•"/>
              <a:defRPr sz="1000">
                <a:solidFill>
                  <a:schemeClr val="tx1">
                    <a:lumMod val="75000"/>
                    <a:lumOff val="25000"/>
                  </a:schemeClr>
                </a:solidFill>
                <a:latin typeface="Avenir LT Std 45 Book" panose="020B0502020203020204" pitchFamily="34" charset="0"/>
              </a:defRPr>
            </a:lvl3pPr>
            <a:lvl4pPr marL="1200150" indent="-171450" defTabSz="411480">
              <a:buClr>
                <a:srgbClr val="0F7278"/>
              </a:buClr>
              <a:buFont typeface="Arial" panose="020B0604020202020204" pitchFamily="34" charset="0"/>
              <a:buChar char="•"/>
              <a:defRPr sz="1000" i="1">
                <a:solidFill>
                  <a:schemeClr val="tx1">
                    <a:lumMod val="75000"/>
                    <a:lumOff val="25000"/>
                  </a:schemeClr>
                </a:solidFill>
                <a:latin typeface="Avenir LT Std 45 Book" panose="020B0502020203020204" pitchFamily="34" charset="0"/>
              </a:defRPr>
            </a:lvl4pPr>
            <a:lvl5pPr marL="1543050" indent="-171450" defTabSz="411480">
              <a:buClr>
                <a:srgbClr val="0F7278"/>
              </a:buClr>
              <a:buFont typeface="Arial" panose="020B0604020202020204" pitchFamily="34" charset="0"/>
              <a:buChar char="•"/>
              <a:defRPr sz="1000" i="1">
                <a:solidFill>
                  <a:schemeClr val="tx1">
                    <a:lumMod val="75000"/>
                    <a:lumOff val="25000"/>
                  </a:schemeClr>
                </a:solidFill>
                <a:latin typeface="Avenir LT Std 45 Book" panose="020B0502020203020204" pitchFamily="34" charset="0"/>
              </a:defRPr>
            </a:lvl5pPr>
          </a:lstStyle>
          <a:p>
            <a:pPr lvl="0"/>
            <a:r>
              <a:rPr lang="en-US"/>
              <a:t>Start typing...</a:t>
            </a:r>
          </a:p>
          <a:p>
            <a:pPr lvl="1"/>
            <a:r>
              <a:rPr lang="en-US"/>
              <a:t>Second</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70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Onl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9144000"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F6C9A70-68DE-9745-9B48-DD6A74ACD6AE}"/>
              </a:ext>
            </a:extLst>
          </p:cNvPr>
          <p:cNvSpPr>
            <a:spLocks noGrp="1"/>
          </p:cNvSpPr>
          <p:nvPr userDrawn="1">
            <p:ph type="body" sz="quarter" idx="12" hasCustomPrompt="1"/>
          </p:nvPr>
        </p:nvSpPr>
        <p:spPr>
          <a:xfrm>
            <a:off x="1026153" y="1543050"/>
            <a:ext cx="6919668" cy="2636967"/>
          </a:xfrm>
          <a:prstGeom prst="rect">
            <a:avLst/>
          </a:prstGeom>
        </p:spPr>
        <p:txBody>
          <a:bodyPr/>
          <a:lstStyle>
            <a:lvl1pPr marL="0" indent="0">
              <a:spcBef>
                <a:spcPts val="1500"/>
              </a:spcBef>
              <a:spcAft>
                <a:spcPts val="1300"/>
              </a:spcAft>
              <a:buFont typeface="Arial" panose="020B0604020202020204" pitchFamily="34" charset="0"/>
              <a:buNone/>
              <a:defRPr sz="1800">
                <a:solidFill>
                  <a:schemeClr val="tx1"/>
                </a:solidFill>
                <a:latin typeface="Avenir LT Std 45 Book" panose="020B0502020203020204" pitchFamily="34" charset="0"/>
              </a:defRPr>
            </a:lvl1pPr>
            <a:lvl2pPr marL="514350" indent="-171450">
              <a:buClrTx/>
              <a:buFont typeface="Arial" panose="020B0604020202020204" pitchFamily="34" charset="0"/>
              <a:buChar char="•"/>
              <a:defRPr sz="1600">
                <a:solidFill>
                  <a:schemeClr val="tx1"/>
                </a:solidFill>
                <a:latin typeface="Avenir LT Std 45 Book" panose="020B0502020203020204" pitchFamily="34" charset="0"/>
              </a:defRPr>
            </a:lvl2pPr>
            <a:lvl3pPr marL="857250" indent="-171450">
              <a:buFont typeface="Arial" panose="020B0604020202020204" pitchFamily="34" charset="0"/>
              <a:buChar char="•"/>
              <a:defRPr sz="1300">
                <a:solidFill>
                  <a:schemeClr val="tx1"/>
                </a:solidFill>
                <a:latin typeface="Avenir LT Std 45 Book" panose="020B0502020203020204" pitchFamily="34" charset="0"/>
              </a:defRPr>
            </a:lvl3pPr>
            <a:lvl4pPr marL="1200150" indent="-171450">
              <a:buFont typeface="Arial" panose="020B0604020202020204" pitchFamily="34" charset="0"/>
              <a:buChar char="•"/>
              <a:defRPr sz="1100">
                <a:solidFill>
                  <a:schemeClr val="tx1"/>
                </a:solidFill>
                <a:latin typeface="Avenir LT Std 45 Book" panose="020B0502020203020204" pitchFamily="34" charset="0"/>
              </a:defRPr>
            </a:lvl4pPr>
            <a:lvl5pPr marL="1543050" indent="-171450">
              <a:buFont typeface="Arial" panose="020B0604020202020204" pitchFamily="34" charset="0"/>
              <a:buChar char="•"/>
              <a:defRPr sz="1100">
                <a:solidFill>
                  <a:schemeClr val="tx1"/>
                </a:solidFill>
                <a:latin typeface="Avenir LT Std 45 Book" panose="020B0502020203020204" pitchFamily="34" charset="0"/>
              </a:defRPr>
            </a:lvl5pPr>
          </a:lstStyle>
          <a:p>
            <a:pPr lvl="1"/>
            <a:r>
              <a:rPr lang="en-US"/>
              <a:t>Second</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F30D901-FFC4-3E48-AA1D-9819AAAB0697}"/>
              </a:ext>
            </a:extLst>
          </p:cNvPr>
          <p:cNvSpPr>
            <a:spLocks noGrp="1"/>
          </p:cNvSpPr>
          <p:nvPr>
            <p:ph type="body" sz="quarter" idx="13" hasCustomPrompt="1"/>
          </p:nvPr>
        </p:nvSpPr>
        <p:spPr>
          <a:xfrm>
            <a:off x="307147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653963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 Onl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9144000"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F6C9A70-68DE-9745-9B48-DD6A74ACD6AE}"/>
              </a:ext>
            </a:extLst>
          </p:cNvPr>
          <p:cNvSpPr>
            <a:spLocks noGrp="1"/>
          </p:cNvSpPr>
          <p:nvPr userDrawn="1">
            <p:ph type="body" sz="quarter" idx="12" hasCustomPrompt="1"/>
          </p:nvPr>
        </p:nvSpPr>
        <p:spPr>
          <a:xfrm>
            <a:off x="1026153" y="1543050"/>
            <a:ext cx="6919668" cy="2636967"/>
          </a:xfrm>
          <a:prstGeom prst="rect">
            <a:avLst/>
          </a:prstGeom>
        </p:spPr>
        <p:txBody>
          <a:bodyPr/>
          <a:lstStyle>
            <a:lvl1pPr marL="0" indent="0">
              <a:spcBef>
                <a:spcPts val="1500"/>
              </a:spcBef>
              <a:spcAft>
                <a:spcPts val="1300"/>
              </a:spcAft>
              <a:buFont typeface="Arial" panose="020B0604020202020204" pitchFamily="34" charset="0"/>
              <a:buNone/>
              <a:defRPr sz="1800">
                <a:solidFill>
                  <a:schemeClr val="tx1"/>
                </a:solidFill>
                <a:latin typeface="Avenir LT Std 45 Book" panose="020B0502020203020204" pitchFamily="34" charset="0"/>
              </a:defRPr>
            </a:lvl1pPr>
            <a:lvl2pPr marL="514350" indent="-171450">
              <a:buClrTx/>
              <a:buFont typeface="Arial" panose="020B0604020202020204" pitchFamily="34" charset="0"/>
              <a:buChar char="•"/>
              <a:defRPr sz="1600">
                <a:solidFill>
                  <a:schemeClr val="tx1"/>
                </a:solidFill>
                <a:latin typeface="Avenir LT Std 45 Book" panose="020B0502020203020204" pitchFamily="34" charset="0"/>
              </a:defRPr>
            </a:lvl2pPr>
            <a:lvl3pPr marL="857250" indent="-171450">
              <a:buFont typeface="Arial" panose="020B0604020202020204" pitchFamily="34" charset="0"/>
              <a:buChar char="•"/>
              <a:defRPr sz="1300">
                <a:solidFill>
                  <a:schemeClr val="tx1"/>
                </a:solidFill>
                <a:latin typeface="Avenir LT Std 45 Book" panose="020B0502020203020204" pitchFamily="34" charset="0"/>
              </a:defRPr>
            </a:lvl3pPr>
            <a:lvl4pPr marL="1200150" indent="-171450">
              <a:buFont typeface="Arial" panose="020B0604020202020204" pitchFamily="34" charset="0"/>
              <a:buChar char="•"/>
              <a:defRPr sz="1100">
                <a:solidFill>
                  <a:schemeClr val="tx1"/>
                </a:solidFill>
                <a:latin typeface="Avenir LT Std 45 Book" panose="020B0502020203020204" pitchFamily="34" charset="0"/>
              </a:defRPr>
            </a:lvl4pPr>
            <a:lvl5pPr marL="1543050" indent="-171450">
              <a:buFont typeface="Arial" panose="020B0604020202020204" pitchFamily="34" charset="0"/>
              <a:buChar char="•"/>
              <a:defRPr sz="1100">
                <a:solidFill>
                  <a:schemeClr val="tx1"/>
                </a:solidFill>
                <a:latin typeface="Avenir LT Std 45 Book" panose="020B0502020203020204" pitchFamily="34" charset="0"/>
              </a:defRPr>
            </a:lvl5pPr>
          </a:lstStyle>
          <a:p>
            <a:pPr lvl="1"/>
            <a:r>
              <a:rPr lang="en-US"/>
              <a:t>Second</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F30D901-FFC4-3E48-AA1D-9819AAAB0697}"/>
              </a:ext>
            </a:extLst>
          </p:cNvPr>
          <p:cNvSpPr>
            <a:spLocks noGrp="1"/>
          </p:cNvSpPr>
          <p:nvPr>
            <p:ph type="body" sz="quarter" idx="13" hasCustomPrompt="1"/>
          </p:nvPr>
        </p:nvSpPr>
        <p:spPr>
          <a:xfrm>
            <a:off x="307147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82435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ext Onl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9144000"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F6C9A70-68DE-9745-9B48-DD6A74ACD6AE}"/>
              </a:ext>
            </a:extLst>
          </p:cNvPr>
          <p:cNvSpPr>
            <a:spLocks noGrp="1"/>
          </p:cNvSpPr>
          <p:nvPr userDrawn="1">
            <p:ph type="body" sz="quarter" idx="12" hasCustomPrompt="1"/>
          </p:nvPr>
        </p:nvSpPr>
        <p:spPr>
          <a:xfrm>
            <a:off x="1180948" y="1543050"/>
            <a:ext cx="6919668" cy="2636967"/>
          </a:xfrm>
          <a:prstGeom prst="rect">
            <a:avLst/>
          </a:prstGeom>
        </p:spPr>
        <p:txBody>
          <a:bodyPr/>
          <a:lstStyle>
            <a:lvl1pPr marL="0" indent="0">
              <a:spcBef>
                <a:spcPts val="1500"/>
              </a:spcBef>
              <a:spcAft>
                <a:spcPts val="1300"/>
              </a:spcAft>
              <a:buFont typeface="Arial" panose="020B0604020202020204" pitchFamily="34" charset="0"/>
              <a:buNone/>
              <a:defRPr sz="1800">
                <a:solidFill>
                  <a:schemeClr val="tx1"/>
                </a:solidFill>
                <a:latin typeface="Avenir LT Std 45 Book" panose="020B0502020203020204" pitchFamily="34" charset="0"/>
              </a:defRPr>
            </a:lvl1pPr>
            <a:lvl2pPr marL="514350" indent="-171450">
              <a:buClrTx/>
              <a:buFont typeface="Arial" panose="020B0604020202020204" pitchFamily="34" charset="0"/>
              <a:buChar char="•"/>
              <a:defRPr sz="1600">
                <a:solidFill>
                  <a:schemeClr val="tx1"/>
                </a:solidFill>
                <a:latin typeface="Avenir LT Std 45 Book" panose="020B0502020203020204" pitchFamily="34" charset="0"/>
              </a:defRPr>
            </a:lvl2pPr>
            <a:lvl3pPr marL="857250" indent="-171450">
              <a:buFont typeface="Arial" panose="020B0604020202020204" pitchFamily="34" charset="0"/>
              <a:buChar char="•"/>
              <a:defRPr sz="1300">
                <a:solidFill>
                  <a:schemeClr val="tx1"/>
                </a:solidFill>
                <a:latin typeface="Avenir LT Std 45 Book" panose="020B0502020203020204" pitchFamily="34" charset="0"/>
              </a:defRPr>
            </a:lvl3pPr>
            <a:lvl4pPr marL="1200150" indent="-171450">
              <a:buFont typeface="Arial" panose="020B0604020202020204" pitchFamily="34" charset="0"/>
              <a:buChar char="•"/>
              <a:defRPr sz="1100">
                <a:solidFill>
                  <a:schemeClr val="tx1"/>
                </a:solidFill>
                <a:latin typeface="Avenir LT Std 45 Book" panose="020B0502020203020204" pitchFamily="34" charset="0"/>
              </a:defRPr>
            </a:lvl4pPr>
            <a:lvl5pPr marL="1543050" indent="-171450">
              <a:buFont typeface="Arial" panose="020B0604020202020204" pitchFamily="34" charset="0"/>
              <a:buChar char="•"/>
              <a:defRPr sz="1100">
                <a:solidFill>
                  <a:schemeClr val="tx1"/>
                </a:solidFill>
                <a:latin typeface="Avenir LT Std 45 Book" panose="020B0502020203020204" pitchFamily="34" charset="0"/>
              </a:defRPr>
            </a:lvl5pPr>
          </a:lstStyle>
          <a:p>
            <a:pPr lvl="1"/>
            <a:r>
              <a:rPr lang="en-US"/>
              <a:t>Second</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F30D901-FFC4-3E48-AA1D-9819AAAB0697}"/>
              </a:ext>
            </a:extLst>
          </p:cNvPr>
          <p:cNvSpPr>
            <a:spLocks noGrp="1"/>
          </p:cNvSpPr>
          <p:nvPr>
            <p:ph type="body" sz="quarter" idx="13" hasCustomPrompt="1"/>
          </p:nvPr>
        </p:nvSpPr>
        <p:spPr>
          <a:xfrm>
            <a:off x="307147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2602692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Left, Image Righ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ED9523-A3B6-504D-95C0-D51610CEEDE4}"/>
              </a:ext>
            </a:extLst>
          </p:cNvPr>
          <p:cNvSpPr>
            <a:spLocks noGrp="1" noChangeAspect="1"/>
          </p:cNvSpPr>
          <p:nvPr>
            <p:ph type="pic" sz="quarter" idx="10" hasCustomPrompt="1"/>
          </p:nvPr>
        </p:nvSpPr>
        <p:spPr>
          <a:xfrm>
            <a:off x="4572000" y="742950"/>
            <a:ext cx="4021138" cy="36576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on icon to insert picture</a:t>
            </a:r>
          </a:p>
          <a:p>
            <a:endParaRPr lang="en-US"/>
          </a:p>
        </p:txBody>
      </p:sp>
      <p:grpSp>
        <p:nvGrpSpPr>
          <p:cNvPr id="9" name="Group 8">
            <a:extLst>
              <a:ext uri="{FF2B5EF4-FFF2-40B4-BE49-F238E27FC236}">
                <a16:creationId xmlns:a16="http://schemas.microsoft.com/office/drawing/2014/main" id="{5C7C9F0F-4A82-974A-82E9-DE379BAFCB27}"/>
              </a:ext>
            </a:extLst>
          </p:cNvPr>
          <p:cNvGrpSpPr/>
          <p:nvPr userDrawn="1"/>
        </p:nvGrpSpPr>
        <p:grpSpPr>
          <a:xfrm>
            <a:off x="0" y="0"/>
            <a:ext cx="137564" cy="5143500"/>
            <a:chOff x="8431901" y="0"/>
            <a:chExt cx="137564" cy="5143500"/>
          </a:xfrm>
        </p:grpSpPr>
        <p:sp>
          <p:nvSpPr>
            <p:cNvPr id="4" name="Rectangle 3">
              <a:extLst>
                <a:ext uri="{FF2B5EF4-FFF2-40B4-BE49-F238E27FC236}">
                  <a16:creationId xmlns:a16="http://schemas.microsoft.com/office/drawing/2014/main" id="{4A6F2710-2958-6E48-88F0-307C2BDAC12D}"/>
                </a:ext>
              </a:extLst>
            </p:cNvPr>
            <p:cNvSpPr/>
            <p:nvPr userDrawn="1"/>
          </p:nvSpPr>
          <p:spPr>
            <a:xfrm>
              <a:off x="8431901" y="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8431901"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8431901"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233A0188-EDB5-0940-B76D-D59CA4EDF347}"/>
              </a:ext>
            </a:extLst>
          </p:cNvPr>
          <p:cNvSpPr>
            <a:spLocks noGrp="1"/>
          </p:cNvSpPr>
          <p:nvPr>
            <p:ph type="title" hasCustomPrompt="1"/>
          </p:nvPr>
        </p:nvSpPr>
        <p:spPr>
          <a:xfrm>
            <a:off x="4956058" y="2235402"/>
            <a:ext cx="3253022" cy="523603"/>
          </a:xfrm>
          <a:prstGeom prst="rect">
            <a:avLst/>
          </a:prstGeom>
        </p:spPr>
        <p:txBody>
          <a:bodyPr/>
          <a:lstStyle>
            <a:lvl1pPr algn="ctr">
              <a:defRPr sz="2400" b="1" i="0">
                <a:solidFill>
                  <a:schemeClr val="bg1"/>
                </a:solidFill>
                <a:latin typeface="Avenir Heavy" panose="02000503020000020003" pitchFamily="2" charset="0"/>
              </a:defRPr>
            </a:lvl1pPr>
          </a:lstStyle>
          <a:p>
            <a:r>
              <a:rPr lang="en-US"/>
              <a:t>Click to add title</a:t>
            </a:r>
          </a:p>
        </p:txBody>
      </p:sp>
      <p:sp>
        <p:nvSpPr>
          <p:cNvPr id="11" name="Text Placeholder 10">
            <a:extLst>
              <a:ext uri="{FF2B5EF4-FFF2-40B4-BE49-F238E27FC236}">
                <a16:creationId xmlns:a16="http://schemas.microsoft.com/office/drawing/2014/main" id="{CF6C9A70-68DE-9745-9B48-DD6A74ACD6AE}"/>
              </a:ext>
            </a:extLst>
          </p:cNvPr>
          <p:cNvSpPr>
            <a:spLocks noGrp="1"/>
          </p:cNvSpPr>
          <p:nvPr>
            <p:ph type="body" sz="quarter" idx="12" hasCustomPrompt="1"/>
          </p:nvPr>
        </p:nvSpPr>
        <p:spPr>
          <a:xfrm>
            <a:off x="708435" y="1440522"/>
            <a:ext cx="3472748" cy="2636967"/>
          </a:xfrm>
          <a:prstGeom prst="rect">
            <a:avLst/>
          </a:prstGeom>
        </p:spPr>
        <p:txBody>
          <a:bodyPr/>
          <a:lstStyle>
            <a:lvl1pPr marL="0" indent="0">
              <a:spcBef>
                <a:spcPts val="1500"/>
              </a:spcBef>
              <a:spcAft>
                <a:spcPts val="1300"/>
              </a:spcAft>
              <a:buFont typeface="Arial" panose="020B0604020202020204" pitchFamily="34" charset="0"/>
              <a:buNone/>
              <a:defRPr sz="1800">
                <a:solidFill>
                  <a:schemeClr val="tx1"/>
                </a:solidFill>
                <a:latin typeface="Avenir LT Std 45 Book" panose="020B0502020203020204" pitchFamily="34" charset="0"/>
              </a:defRPr>
            </a:lvl1pPr>
            <a:lvl2pPr marL="514350" indent="-171450">
              <a:buClrTx/>
              <a:buFont typeface="Arial" panose="020B0604020202020204" pitchFamily="34" charset="0"/>
              <a:buChar char="•"/>
              <a:defRPr sz="1600">
                <a:solidFill>
                  <a:schemeClr val="tx1"/>
                </a:solidFill>
                <a:latin typeface="Avenir LT Std 45 Book" panose="020B0502020203020204" pitchFamily="34" charset="0"/>
              </a:defRPr>
            </a:lvl2pPr>
            <a:lvl3pPr marL="857250" indent="-171450">
              <a:buFont typeface="Arial" panose="020B0604020202020204" pitchFamily="34" charset="0"/>
              <a:buChar char="•"/>
              <a:defRPr sz="1300">
                <a:solidFill>
                  <a:schemeClr val="tx1"/>
                </a:solidFill>
                <a:latin typeface="Avenir LT Std 45 Book" panose="020B0502020203020204" pitchFamily="34" charset="0"/>
              </a:defRPr>
            </a:lvl3pPr>
            <a:lvl4pPr marL="1200150" indent="-171450">
              <a:buFont typeface="Arial" panose="020B0604020202020204" pitchFamily="34" charset="0"/>
              <a:buChar char="•"/>
              <a:defRPr sz="1100">
                <a:solidFill>
                  <a:schemeClr val="tx1"/>
                </a:solidFill>
                <a:latin typeface="Avenir LT Std 45 Book" panose="020B0502020203020204" pitchFamily="34" charset="0"/>
              </a:defRPr>
            </a:lvl4pPr>
            <a:lvl5pPr marL="1543050" indent="-171450">
              <a:buFont typeface="Arial" panose="020B0604020202020204" pitchFamily="34" charset="0"/>
              <a:buChar char="•"/>
              <a:defRPr sz="1100">
                <a:solidFill>
                  <a:schemeClr val="tx1"/>
                </a:solidFill>
                <a:latin typeface="Avenir LT Std 45 Book" panose="020B0502020203020204" pitchFamily="34" charset="0"/>
              </a:defRPr>
            </a:lvl5pPr>
          </a:lstStyle>
          <a:p>
            <a:pPr lvl="1"/>
            <a:r>
              <a:rPr lang="en-US"/>
              <a:t>Second</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002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 Image, Text Left">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65578E1-E150-E646-AE3B-13793F2E829C}"/>
              </a:ext>
            </a:extLst>
          </p:cNvPr>
          <p:cNvSpPr>
            <a:spLocks noGrp="1"/>
          </p:cNvSpPr>
          <p:nvPr>
            <p:ph type="pic" sz="quarter" idx="11" hasCustomPrompt="1"/>
          </p:nvPr>
        </p:nvSpPr>
        <p:spPr>
          <a:xfrm>
            <a:off x="0" y="0"/>
            <a:ext cx="5143500" cy="5143500"/>
          </a:xfrm>
          <a:prstGeom prst="rect">
            <a:avLst/>
          </a:prstGeom>
        </p:spPr>
        <p:txBody>
          <a:bodyPr/>
          <a:lstStyle>
            <a:lvl1pPr>
              <a:defRPr/>
            </a:lvl1pPr>
            <a:lvl2pPr marL="628650" indent="-285750">
              <a:buFont typeface="Arial" panose="020B0604020202020204" pitchFamily="34" charset="0"/>
              <a:buChar char="•"/>
              <a:defRPr/>
            </a:lvl2pPr>
          </a:lstStyle>
          <a:p>
            <a:pPr lvl="1"/>
            <a:r>
              <a:rPr lang="en-US"/>
              <a:t>Click to insert picture</a:t>
            </a:r>
          </a:p>
        </p:txBody>
      </p:sp>
      <p:sp>
        <p:nvSpPr>
          <p:cNvPr id="3" name="Picture Placeholder 2">
            <a:extLst>
              <a:ext uri="{FF2B5EF4-FFF2-40B4-BE49-F238E27FC236}">
                <a16:creationId xmlns:a16="http://schemas.microsoft.com/office/drawing/2014/main" id="{DFED9523-A3B6-504D-95C0-D51610CEEDE4}"/>
              </a:ext>
            </a:extLst>
          </p:cNvPr>
          <p:cNvSpPr>
            <a:spLocks noGrp="1"/>
          </p:cNvSpPr>
          <p:nvPr>
            <p:ph type="pic" sz="quarter" idx="10" hasCustomPrompt="1"/>
          </p:nvPr>
        </p:nvSpPr>
        <p:spPr>
          <a:xfrm>
            <a:off x="4321568" y="742950"/>
            <a:ext cx="4021138" cy="36576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t>Click on icon to insert picture</a:t>
            </a:r>
          </a:p>
          <a:p>
            <a:endParaRPr lang="en-US"/>
          </a:p>
        </p:txBody>
      </p:sp>
      <p:sp>
        <p:nvSpPr>
          <p:cNvPr id="11" name="Title 1">
            <a:extLst>
              <a:ext uri="{FF2B5EF4-FFF2-40B4-BE49-F238E27FC236}">
                <a16:creationId xmlns:a16="http://schemas.microsoft.com/office/drawing/2014/main" id="{972C842E-EA5F-EF4B-A64B-DBF31034E3E9}"/>
              </a:ext>
            </a:extLst>
          </p:cNvPr>
          <p:cNvSpPr>
            <a:spLocks noGrp="1"/>
          </p:cNvSpPr>
          <p:nvPr>
            <p:ph type="title" hasCustomPrompt="1"/>
          </p:nvPr>
        </p:nvSpPr>
        <p:spPr>
          <a:xfrm>
            <a:off x="4705626" y="2235402"/>
            <a:ext cx="3253022" cy="523603"/>
          </a:xfrm>
          <a:prstGeom prst="rect">
            <a:avLst/>
          </a:prstGeom>
        </p:spPr>
        <p:txBody>
          <a:bodyPr/>
          <a:lstStyle>
            <a:lvl1pPr algn="ctr">
              <a:defRPr sz="2400" b="1" i="0">
                <a:solidFill>
                  <a:schemeClr val="bg1"/>
                </a:solidFill>
                <a:latin typeface="Avenir Heavy" panose="02000503020000020003" pitchFamily="2" charset="0"/>
              </a:defRPr>
            </a:lvl1pPr>
          </a:lstStyle>
          <a:p>
            <a:r>
              <a:rPr lang="en-US"/>
              <a:t>Click to add title</a:t>
            </a:r>
          </a:p>
        </p:txBody>
      </p:sp>
      <p:sp>
        <p:nvSpPr>
          <p:cNvPr id="12" name="Text Placeholder 10">
            <a:extLst>
              <a:ext uri="{FF2B5EF4-FFF2-40B4-BE49-F238E27FC236}">
                <a16:creationId xmlns:a16="http://schemas.microsoft.com/office/drawing/2014/main" id="{125448A0-627B-5649-95DB-2490430FAE93}"/>
              </a:ext>
            </a:extLst>
          </p:cNvPr>
          <p:cNvSpPr>
            <a:spLocks noGrp="1"/>
          </p:cNvSpPr>
          <p:nvPr>
            <p:ph type="body" sz="quarter" idx="12"/>
          </p:nvPr>
        </p:nvSpPr>
        <p:spPr>
          <a:xfrm>
            <a:off x="521622" y="1440522"/>
            <a:ext cx="3472748" cy="2636967"/>
          </a:xfrm>
          <a:prstGeom prst="rect">
            <a:avLst/>
          </a:prstGeom>
        </p:spPr>
        <p:txBody>
          <a:bodyPr/>
          <a:lstStyle>
            <a:lvl1pPr marL="0" indent="0">
              <a:spcBef>
                <a:spcPts val="1500"/>
              </a:spcBef>
              <a:spcAft>
                <a:spcPts val="1300"/>
              </a:spcAft>
              <a:buFont typeface="Arial" panose="020B0604020202020204" pitchFamily="34" charset="0"/>
              <a:buNone/>
              <a:defRPr sz="1800">
                <a:solidFill>
                  <a:schemeClr val="bg1"/>
                </a:solidFill>
                <a:latin typeface="Avenir Book" panose="02000503020000020003" pitchFamily="2" charset="0"/>
              </a:defRPr>
            </a:lvl1pPr>
            <a:lvl2pPr marL="514350" indent="-171450">
              <a:buClrTx/>
              <a:buFont typeface="Arial" panose="020B0604020202020204" pitchFamily="34" charset="0"/>
              <a:buChar char="•"/>
              <a:defRPr sz="1600">
                <a:solidFill>
                  <a:schemeClr val="bg1"/>
                </a:solidFill>
                <a:latin typeface="Avenir Book" panose="02000503020000020003" pitchFamily="2" charset="0"/>
              </a:defRPr>
            </a:lvl2pPr>
            <a:lvl3pPr marL="857250" indent="-171450">
              <a:buFont typeface="Arial" panose="020B0604020202020204" pitchFamily="34" charset="0"/>
              <a:buChar char="•"/>
              <a:defRPr sz="1300">
                <a:solidFill>
                  <a:schemeClr val="bg1"/>
                </a:solidFill>
                <a:latin typeface="Avenir Book" panose="02000503020000020003" pitchFamily="2" charset="0"/>
              </a:defRPr>
            </a:lvl3pPr>
            <a:lvl4pPr marL="1200150" indent="-171450">
              <a:buFont typeface="Arial" panose="020B0604020202020204" pitchFamily="34" charset="0"/>
              <a:buChar char="•"/>
              <a:defRPr sz="1100">
                <a:solidFill>
                  <a:schemeClr val="bg1"/>
                </a:solidFill>
                <a:latin typeface="Avenir Book" panose="02000503020000020003" pitchFamily="2" charset="0"/>
              </a:defRPr>
            </a:lvl4pPr>
            <a:lvl5pPr marL="1543050" indent="-171450">
              <a:buFont typeface="Arial" panose="020B0604020202020204" pitchFamily="34" charset="0"/>
              <a:buChar char="•"/>
              <a:defRPr sz="1100">
                <a:solidFill>
                  <a:schemeClr val="bg1"/>
                </a:solidFill>
                <a:latin typeface="Avenir Book" panose="02000503020000020003" pitchFamily="2" charset="0"/>
              </a:defRPr>
            </a:lvl5pPr>
          </a:lstStyle>
          <a:p>
            <a:pPr lvl="0"/>
            <a:r>
              <a:rPr lang="en-US"/>
              <a:t>Click to edit Master text styles</a:t>
            </a:r>
          </a:p>
          <a:p>
            <a:pPr lvl="1"/>
            <a:r>
              <a:rPr lang="en-US"/>
              <a:t>Second</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5C7C9F0F-4A82-974A-82E9-DE379BAFCB27}"/>
              </a:ext>
            </a:extLst>
          </p:cNvPr>
          <p:cNvGrpSpPr/>
          <p:nvPr userDrawn="1"/>
        </p:nvGrpSpPr>
        <p:grpSpPr>
          <a:xfrm>
            <a:off x="0" y="0"/>
            <a:ext cx="137564" cy="5143500"/>
            <a:chOff x="8431901" y="0"/>
            <a:chExt cx="137564" cy="5143500"/>
          </a:xfrm>
        </p:grpSpPr>
        <p:sp>
          <p:nvSpPr>
            <p:cNvPr id="4" name="Rectangle 3">
              <a:extLst>
                <a:ext uri="{FF2B5EF4-FFF2-40B4-BE49-F238E27FC236}">
                  <a16:creationId xmlns:a16="http://schemas.microsoft.com/office/drawing/2014/main" id="{4A6F2710-2958-6E48-88F0-307C2BDAC12D}"/>
                </a:ext>
              </a:extLst>
            </p:cNvPr>
            <p:cNvSpPr/>
            <p:nvPr userDrawn="1"/>
          </p:nvSpPr>
          <p:spPr>
            <a:xfrm>
              <a:off x="8431901" y="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8431901"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8431901"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4426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uble Image, Text Right">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65578E1-E150-E646-AE3B-13793F2E829C}"/>
              </a:ext>
            </a:extLst>
          </p:cNvPr>
          <p:cNvSpPr>
            <a:spLocks noGrp="1"/>
          </p:cNvSpPr>
          <p:nvPr>
            <p:ph type="pic" sz="quarter" idx="11" hasCustomPrompt="1"/>
          </p:nvPr>
        </p:nvSpPr>
        <p:spPr>
          <a:xfrm>
            <a:off x="4000500" y="0"/>
            <a:ext cx="5143500" cy="5143500"/>
          </a:xfrm>
          <a:prstGeom prst="rect">
            <a:avLst/>
          </a:prstGeom>
        </p:spPr>
        <p:txBody>
          <a:bodyPr/>
          <a:lstStyle>
            <a:lvl1pPr>
              <a:defRPr/>
            </a:lvl1pPr>
            <a:lvl2pPr marL="628650" indent="-285750">
              <a:buFont typeface="Arial" panose="020B0604020202020204" pitchFamily="34" charset="0"/>
              <a:buChar char="•"/>
              <a:defRPr/>
            </a:lvl2pPr>
          </a:lstStyle>
          <a:p>
            <a:pPr lvl="1"/>
            <a:r>
              <a:rPr lang="en-US"/>
              <a:t>Click to insert picture</a:t>
            </a:r>
          </a:p>
        </p:txBody>
      </p:sp>
      <p:sp>
        <p:nvSpPr>
          <p:cNvPr id="3" name="Picture Placeholder 2">
            <a:extLst>
              <a:ext uri="{FF2B5EF4-FFF2-40B4-BE49-F238E27FC236}">
                <a16:creationId xmlns:a16="http://schemas.microsoft.com/office/drawing/2014/main" id="{DFED9523-A3B6-504D-95C0-D51610CEEDE4}"/>
              </a:ext>
            </a:extLst>
          </p:cNvPr>
          <p:cNvSpPr>
            <a:spLocks noGrp="1"/>
          </p:cNvSpPr>
          <p:nvPr>
            <p:ph type="pic" sz="quarter" idx="10" hasCustomPrompt="1"/>
          </p:nvPr>
        </p:nvSpPr>
        <p:spPr>
          <a:xfrm>
            <a:off x="714037" y="742950"/>
            <a:ext cx="4021138" cy="36576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t>Click on icon to insert picture</a:t>
            </a:r>
          </a:p>
          <a:p>
            <a:endParaRPr lang="en-US"/>
          </a:p>
        </p:txBody>
      </p:sp>
      <p:grpSp>
        <p:nvGrpSpPr>
          <p:cNvPr id="9" name="Group 8">
            <a:extLst>
              <a:ext uri="{FF2B5EF4-FFF2-40B4-BE49-F238E27FC236}">
                <a16:creationId xmlns:a16="http://schemas.microsoft.com/office/drawing/2014/main" id="{5C7C9F0F-4A82-974A-82E9-DE379BAFCB27}"/>
              </a:ext>
            </a:extLst>
          </p:cNvPr>
          <p:cNvGrpSpPr/>
          <p:nvPr userDrawn="1"/>
        </p:nvGrpSpPr>
        <p:grpSpPr>
          <a:xfrm>
            <a:off x="9006436" y="0"/>
            <a:ext cx="137564" cy="5143500"/>
            <a:chOff x="8431901" y="0"/>
            <a:chExt cx="137564" cy="5143500"/>
          </a:xfrm>
        </p:grpSpPr>
        <p:sp>
          <p:nvSpPr>
            <p:cNvPr id="4" name="Rectangle 3">
              <a:extLst>
                <a:ext uri="{FF2B5EF4-FFF2-40B4-BE49-F238E27FC236}">
                  <a16:creationId xmlns:a16="http://schemas.microsoft.com/office/drawing/2014/main" id="{4A6F2710-2958-6E48-88F0-307C2BDAC12D}"/>
                </a:ext>
              </a:extLst>
            </p:cNvPr>
            <p:cNvSpPr/>
            <p:nvPr userDrawn="1"/>
          </p:nvSpPr>
          <p:spPr>
            <a:xfrm>
              <a:off x="8431901" y="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8431901"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8431901"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B7FEC085-4A52-774A-8A24-470CE182457B}"/>
              </a:ext>
            </a:extLst>
          </p:cNvPr>
          <p:cNvSpPr>
            <a:spLocks noGrp="1"/>
          </p:cNvSpPr>
          <p:nvPr>
            <p:ph type="title" hasCustomPrompt="1"/>
          </p:nvPr>
        </p:nvSpPr>
        <p:spPr>
          <a:xfrm>
            <a:off x="940778" y="2235403"/>
            <a:ext cx="3253022" cy="523603"/>
          </a:xfrm>
          <a:prstGeom prst="rect">
            <a:avLst/>
          </a:prstGeom>
        </p:spPr>
        <p:txBody>
          <a:bodyPr/>
          <a:lstStyle>
            <a:lvl1pPr algn="ctr">
              <a:defRPr sz="2400" b="1" i="0">
                <a:solidFill>
                  <a:schemeClr val="bg1"/>
                </a:solidFill>
                <a:latin typeface="Avenir Heavy" panose="02000503020000020003" pitchFamily="2" charset="0"/>
              </a:defRPr>
            </a:lvl1pPr>
          </a:lstStyle>
          <a:p>
            <a:r>
              <a:rPr lang="en-US"/>
              <a:t>Click to add title</a:t>
            </a:r>
          </a:p>
        </p:txBody>
      </p:sp>
      <p:sp>
        <p:nvSpPr>
          <p:cNvPr id="14" name="Text Placeholder 10">
            <a:extLst>
              <a:ext uri="{FF2B5EF4-FFF2-40B4-BE49-F238E27FC236}">
                <a16:creationId xmlns:a16="http://schemas.microsoft.com/office/drawing/2014/main" id="{C5F99442-7A82-FE47-BAD1-00D4FC162F89}"/>
              </a:ext>
            </a:extLst>
          </p:cNvPr>
          <p:cNvSpPr>
            <a:spLocks noGrp="1"/>
          </p:cNvSpPr>
          <p:nvPr>
            <p:ph type="body" sz="quarter" idx="12"/>
          </p:nvPr>
        </p:nvSpPr>
        <p:spPr>
          <a:xfrm>
            <a:off x="5134431" y="1440522"/>
            <a:ext cx="3472748" cy="2636967"/>
          </a:xfrm>
          <a:prstGeom prst="rect">
            <a:avLst/>
          </a:prstGeom>
        </p:spPr>
        <p:txBody>
          <a:bodyPr/>
          <a:lstStyle>
            <a:lvl1pPr marL="0" indent="0">
              <a:spcBef>
                <a:spcPts val="1500"/>
              </a:spcBef>
              <a:spcAft>
                <a:spcPts val="1300"/>
              </a:spcAft>
              <a:buFont typeface="Arial" panose="020B0604020202020204" pitchFamily="34" charset="0"/>
              <a:buNone/>
              <a:defRPr sz="1800">
                <a:solidFill>
                  <a:schemeClr val="bg1"/>
                </a:solidFill>
                <a:latin typeface="Avenir Book" panose="02000503020000020003" pitchFamily="2" charset="0"/>
              </a:defRPr>
            </a:lvl1pPr>
            <a:lvl2pPr marL="514350" indent="-171450">
              <a:buClrTx/>
              <a:buFont typeface="Arial" panose="020B0604020202020204" pitchFamily="34" charset="0"/>
              <a:buChar char="•"/>
              <a:defRPr sz="1600">
                <a:solidFill>
                  <a:schemeClr val="bg1"/>
                </a:solidFill>
                <a:latin typeface="Avenir Book" panose="02000503020000020003" pitchFamily="2" charset="0"/>
              </a:defRPr>
            </a:lvl2pPr>
            <a:lvl3pPr marL="857250" indent="-171450">
              <a:buFont typeface="Arial" panose="020B0604020202020204" pitchFamily="34" charset="0"/>
              <a:buChar char="•"/>
              <a:defRPr sz="1300">
                <a:solidFill>
                  <a:schemeClr val="bg1"/>
                </a:solidFill>
                <a:latin typeface="Avenir Book" panose="02000503020000020003" pitchFamily="2" charset="0"/>
              </a:defRPr>
            </a:lvl3pPr>
            <a:lvl4pPr marL="1200150" indent="-171450">
              <a:buFont typeface="Arial" panose="020B0604020202020204" pitchFamily="34" charset="0"/>
              <a:buChar char="•"/>
              <a:defRPr sz="1100">
                <a:solidFill>
                  <a:schemeClr val="bg1"/>
                </a:solidFill>
                <a:latin typeface="Avenir Book" panose="02000503020000020003" pitchFamily="2" charset="0"/>
              </a:defRPr>
            </a:lvl4pPr>
            <a:lvl5pPr marL="1543050" indent="-171450">
              <a:buFont typeface="Arial" panose="020B0604020202020204" pitchFamily="34" charset="0"/>
              <a:buChar char="•"/>
              <a:defRPr sz="1100">
                <a:solidFill>
                  <a:schemeClr val="bg1"/>
                </a:solidFill>
                <a:latin typeface="Avenir Book" panose="02000503020000020003" pitchFamily="2" charset="0"/>
              </a:defRPr>
            </a:lvl5pPr>
          </a:lstStyle>
          <a:p>
            <a:pPr lvl="0"/>
            <a:r>
              <a:rPr lang="en-US"/>
              <a:t>Click to edit Master text styles</a:t>
            </a:r>
          </a:p>
          <a:p>
            <a:pPr lvl="1"/>
            <a:r>
              <a:rPr lang="en-US"/>
              <a:t>Second</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89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Master">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28A6909-E8CE-884A-A822-60BBB42EAE16}"/>
              </a:ext>
            </a:extLst>
          </p:cNvPr>
          <p:cNvSpPr txBox="1"/>
          <p:nvPr userDrawn="1"/>
        </p:nvSpPr>
        <p:spPr>
          <a:xfrm>
            <a:off x="5227574" y="2181311"/>
            <a:ext cx="2403334" cy="769441"/>
          </a:xfrm>
          <a:prstGeom prst="rect">
            <a:avLst/>
          </a:prstGeom>
          <a:noFill/>
        </p:spPr>
        <p:txBody>
          <a:bodyPr wrap="square" rtlCol="0" anchor="ctr">
            <a:spAutoFit/>
          </a:bodyPr>
          <a:lstStyle/>
          <a:p>
            <a:pPr algn="ctr"/>
            <a:r>
              <a:rPr lang="en-US" sz="2200" b="1">
                <a:solidFill>
                  <a:schemeClr val="bg1"/>
                </a:solidFill>
                <a:latin typeface="Avenir Heavy" panose="02000503020000020003" pitchFamily="2" charset="0"/>
              </a:rPr>
              <a:t>Page</a:t>
            </a:r>
          </a:p>
          <a:p>
            <a:pPr algn="ctr"/>
            <a:r>
              <a:rPr lang="en-US" sz="2200" b="1">
                <a:solidFill>
                  <a:schemeClr val="bg1"/>
                </a:solidFill>
                <a:latin typeface="Avenir Heavy" panose="02000503020000020003" pitchFamily="2" charset="0"/>
              </a:rPr>
              <a:t>Title</a:t>
            </a:r>
          </a:p>
        </p:txBody>
      </p:sp>
      <p:sp>
        <p:nvSpPr>
          <p:cNvPr id="15" name="Picture Placeholder 14">
            <a:extLst>
              <a:ext uri="{FF2B5EF4-FFF2-40B4-BE49-F238E27FC236}">
                <a16:creationId xmlns:a16="http://schemas.microsoft.com/office/drawing/2014/main" id="{59C85993-3576-D24D-A720-177FAF861335}"/>
              </a:ext>
            </a:extLst>
          </p:cNvPr>
          <p:cNvSpPr>
            <a:spLocks noGrp="1"/>
          </p:cNvSpPr>
          <p:nvPr>
            <p:ph type="pic" sz="quarter" idx="10"/>
          </p:nvPr>
        </p:nvSpPr>
        <p:spPr>
          <a:xfrm>
            <a:off x="236600" y="259520"/>
            <a:ext cx="8157092" cy="4275137"/>
          </a:xfrm>
          <a:prstGeom prst="rect">
            <a:avLst/>
          </a:prstGeom>
        </p:spPr>
        <p:txBody>
          <a:bodyPr/>
          <a:lstStyle/>
          <a:p>
            <a:endParaRPr lang="en-US"/>
          </a:p>
        </p:txBody>
      </p:sp>
    </p:spTree>
    <p:extLst>
      <p:ext uri="{BB962C8B-B14F-4D97-AF65-F5344CB8AC3E}">
        <p14:creationId xmlns:p14="http://schemas.microsoft.com/office/powerpoint/2010/main" val="1428922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Master">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ED9523-A3B6-504D-95C0-D51610CEEDE4}"/>
              </a:ext>
            </a:extLst>
          </p:cNvPr>
          <p:cNvSpPr>
            <a:spLocks noGrp="1" noChangeAspect="1"/>
          </p:cNvSpPr>
          <p:nvPr>
            <p:ph type="pic" sz="quarter" idx="10" hasCustomPrompt="1"/>
          </p:nvPr>
        </p:nvSpPr>
        <p:spPr>
          <a:xfrm>
            <a:off x="4572000" y="742950"/>
            <a:ext cx="4021138" cy="36576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on icon to insert picture</a:t>
            </a:r>
          </a:p>
          <a:p>
            <a:endParaRPr lang="en-US"/>
          </a:p>
        </p:txBody>
      </p:sp>
      <p:grpSp>
        <p:nvGrpSpPr>
          <p:cNvPr id="9" name="Group 8">
            <a:extLst>
              <a:ext uri="{FF2B5EF4-FFF2-40B4-BE49-F238E27FC236}">
                <a16:creationId xmlns:a16="http://schemas.microsoft.com/office/drawing/2014/main" id="{5C7C9F0F-4A82-974A-82E9-DE379BAFCB27}"/>
              </a:ext>
            </a:extLst>
          </p:cNvPr>
          <p:cNvGrpSpPr/>
          <p:nvPr userDrawn="1"/>
        </p:nvGrpSpPr>
        <p:grpSpPr>
          <a:xfrm>
            <a:off x="0" y="0"/>
            <a:ext cx="137564" cy="5143500"/>
            <a:chOff x="8431901" y="0"/>
            <a:chExt cx="137564" cy="5143500"/>
          </a:xfrm>
        </p:grpSpPr>
        <p:sp>
          <p:nvSpPr>
            <p:cNvPr id="4" name="Rectangle 3">
              <a:extLst>
                <a:ext uri="{FF2B5EF4-FFF2-40B4-BE49-F238E27FC236}">
                  <a16:creationId xmlns:a16="http://schemas.microsoft.com/office/drawing/2014/main" id="{4A6F2710-2958-6E48-88F0-307C2BDAC12D}"/>
                </a:ext>
              </a:extLst>
            </p:cNvPr>
            <p:cNvSpPr/>
            <p:nvPr userDrawn="1"/>
          </p:nvSpPr>
          <p:spPr>
            <a:xfrm>
              <a:off x="8431901" y="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8431901"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8431901"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F5D5CA67-9160-BC45-BAC4-8E9EBF469F0A}"/>
              </a:ext>
            </a:extLst>
          </p:cNvPr>
          <p:cNvSpPr>
            <a:spLocks noGrp="1"/>
          </p:cNvSpPr>
          <p:nvPr>
            <p:ph type="title" hasCustomPrompt="1"/>
          </p:nvPr>
        </p:nvSpPr>
        <p:spPr>
          <a:xfrm>
            <a:off x="745293" y="740704"/>
            <a:ext cx="3472746" cy="523603"/>
          </a:xfrm>
          <a:prstGeom prst="rect">
            <a:avLst/>
          </a:prstGeom>
        </p:spPr>
        <p:txBody>
          <a:bodyPr/>
          <a:lstStyle>
            <a:lvl1pPr>
              <a:defRPr sz="2000" b="1" i="0">
                <a:latin typeface="Avenir Heavy" panose="02000503020000020003" pitchFamily="2" charset="0"/>
              </a:defRPr>
            </a:lvl1pPr>
          </a:lstStyle>
          <a:p>
            <a:r>
              <a:rPr lang="en-US"/>
              <a:t>Click to add title</a:t>
            </a:r>
          </a:p>
        </p:txBody>
      </p:sp>
      <p:sp>
        <p:nvSpPr>
          <p:cNvPr id="11" name="Text Placeholder 10">
            <a:extLst>
              <a:ext uri="{FF2B5EF4-FFF2-40B4-BE49-F238E27FC236}">
                <a16:creationId xmlns:a16="http://schemas.microsoft.com/office/drawing/2014/main" id="{C97437B6-71E1-1645-8807-A34D98C826CF}"/>
              </a:ext>
            </a:extLst>
          </p:cNvPr>
          <p:cNvSpPr>
            <a:spLocks noGrp="1"/>
          </p:cNvSpPr>
          <p:nvPr>
            <p:ph type="body" sz="quarter" idx="11"/>
          </p:nvPr>
        </p:nvSpPr>
        <p:spPr>
          <a:xfrm>
            <a:off x="745291" y="1543050"/>
            <a:ext cx="3472748" cy="2636967"/>
          </a:xfrm>
          <a:prstGeom prst="rect">
            <a:avLst/>
          </a:prstGeom>
        </p:spPr>
        <p:txBody>
          <a:bodyPr/>
          <a:lstStyle>
            <a:lvl1pPr marL="0" indent="0">
              <a:spcBef>
                <a:spcPts val="1500"/>
              </a:spcBef>
              <a:spcAft>
                <a:spcPts val="1300"/>
              </a:spcAft>
              <a:buFont typeface="Arial" panose="020B0604020202020204" pitchFamily="34" charset="0"/>
              <a:buNone/>
              <a:defRPr sz="1800">
                <a:latin typeface="Avenir Book" panose="02000503020000020003" pitchFamily="2" charset="0"/>
              </a:defRPr>
            </a:lvl1pPr>
            <a:lvl2pPr marL="514350" indent="-171450">
              <a:buClrTx/>
              <a:buFont typeface="Arial" panose="020B0604020202020204" pitchFamily="34" charset="0"/>
              <a:buChar char="•"/>
              <a:defRPr sz="1600">
                <a:latin typeface="Avenir Book" panose="02000503020000020003" pitchFamily="2" charset="0"/>
              </a:defRPr>
            </a:lvl2pPr>
            <a:lvl3pPr marL="857250" indent="-171450">
              <a:buFont typeface="Arial" panose="020B0604020202020204" pitchFamily="34" charset="0"/>
              <a:buChar char="•"/>
              <a:defRPr sz="1300">
                <a:latin typeface="Avenir Book" panose="02000503020000020003" pitchFamily="2" charset="0"/>
              </a:defRPr>
            </a:lvl3pPr>
            <a:lvl4pPr marL="1200150" indent="-171450">
              <a:buFont typeface="Arial" panose="020B0604020202020204" pitchFamily="34" charset="0"/>
              <a:buChar char="•"/>
              <a:defRPr sz="1100">
                <a:latin typeface="Avenir Book" panose="02000503020000020003" pitchFamily="2" charset="0"/>
              </a:defRPr>
            </a:lvl4pPr>
            <a:lvl5pPr marL="1543050" indent="-171450">
              <a:buFont typeface="Arial" panose="020B0604020202020204" pitchFamily="34" charset="0"/>
              <a:buChar char="•"/>
              <a:defRPr sz="1100">
                <a:latin typeface="Avenir Book" panose="02000503020000020003" pitchFamily="2" charset="0"/>
              </a:defRPr>
            </a:lvl5pPr>
          </a:lstStyle>
          <a:p>
            <a:pPr lvl="0"/>
            <a:r>
              <a:rPr lang="en-US"/>
              <a:t>Click to edit Master text styles</a:t>
            </a:r>
          </a:p>
          <a:p>
            <a:pPr lvl="1"/>
            <a:r>
              <a:rPr lang="en-US"/>
              <a:t>Second</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238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as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1314DD6-F4D0-3447-B5A1-5731084A258D}"/>
              </a:ext>
            </a:extLst>
          </p:cNvPr>
          <p:cNvSpPr>
            <a:spLocks noGrp="1"/>
          </p:cNvSpPr>
          <p:nvPr>
            <p:ph type="pic" sz="quarter" idx="10" hasCustomPrompt="1"/>
          </p:nvPr>
        </p:nvSpPr>
        <p:spPr>
          <a:xfrm>
            <a:off x="4572000" y="828675"/>
            <a:ext cx="3506787" cy="3506788"/>
          </a:xfrm>
          <a:prstGeom prst="rect">
            <a:avLst/>
          </a:prstGeom>
        </p:spPr>
        <p:txBody>
          <a:bodyPr/>
          <a:lstStyle>
            <a:lvl1pPr>
              <a:defRPr sz="1500"/>
            </a:lvl1pPr>
          </a:lstStyle>
          <a:p>
            <a:r>
              <a:rPr lang="en-US"/>
              <a:t>Click on icon to insert picture</a:t>
            </a:r>
          </a:p>
        </p:txBody>
      </p:sp>
    </p:spTree>
    <p:extLst>
      <p:ext uri="{BB962C8B-B14F-4D97-AF65-F5344CB8AC3E}">
        <p14:creationId xmlns:p14="http://schemas.microsoft.com/office/powerpoint/2010/main" val="587725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asic Text w/out Subtitl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18247D4-934C-014A-85BE-DC0FB88040E8}"/>
              </a:ext>
            </a:extLst>
          </p:cNvPr>
          <p:cNvSpPr>
            <a:spLocks noGrp="1"/>
          </p:cNvSpPr>
          <p:nvPr>
            <p:ph type="pic" sz="quarter" idx="11" hasCustomPrompt="1"/>
          </p:nvPr>
        </p:nvSpPr>
        <p:spPr>
          <a:xfrm>
            <a:off x="0" y="0"/>
            <a:ext cx="9144000" cy="5143500"/>
          </a:xfrm>
          <a:prstGeom prst="rect">
            <a:avLst/>
          </a:prstGeom>
        </p:spPr>
        <p:txBody>
          <a:bodyPr/>
          <a:lstStyle>
            <a:lvl1pPr marL="0" indent="0">
              <a:buNone/>
              <a:defRPr/>
            </a:lvl1pPr>
          </a:lstStyle>
          <a:p>
            <a:r>
              <a:rPr lang="en-US"/>
              <a:t>Click to add picture</a:t>
            </a:r>
          </a:p>
          <a:p>
            <a:endParaRPr lang="en-US"/>
          </a:p>
        </p:txBody>
      </p:sp>
      <p:sp>
        <p:nvSpPr>
          <p:cNvPr id="2" name="Title 1">
            <a:extLst>
              <a:ext uri="{FF2B5EF4-FFF2-40B4-BE49-F238E27FC236}">
                <a16:creationId xmlns:a16="http://schemas.microsoft.com/office/drawing/2014/main" id="{6197472C-E237-814E-8D6B-D48A5A0DE4CB}"/>
              </a:ext>
            </a:extLst>
          </p:cNvPr>
          <p:cNvSpPr>
            <a:spLocks noGrp="1"/>
          </p:cNvSpPr>
          <p:nvPr>
            <p:ph type="title" hasCustomPrompt="1"/>
          </p:nvPr>
        </p:nvSpPr>
        <p:spPr>
          <a:xfrm>
            <a:off x="1148415" y="683979"/>
            <a:ext cx="6465169" cy="523603"/>
          </a:xfrm>
          <a:prstGeom prst="rect">
            <a:avLst/>
          </a:prstGeom>
        </p:spPr>
        <p:txBody>
          <a:bodyPr/>
          <a:lstStyle>
            <a:lvl1pPr>
              <a:defRPr sz="2400" b="1" i="0">
                <a:solidFill>
                  <a:schemeClr val="bg1"/>
                </a:solidFill>
                <a:latin typeface="Avenir Heavy" panose="02000503020000020003" pitchFamily="2" charset="0"/>
              </a:defRPr>
            </a:lvl1pPr>
          </a:lstStyle>
          <a:p>
            <a:r>
              <a:rPr lang="en-US"/>
              <a:t>Click to add title</a:t>
            </a:r>
          </a:p>
        </p:txBody>
      </p:sp>
      <p:grpSp>
        <p:nvGrpSpPr>
          <p:cNvPr id="3" name="Group 2">
            <a:extLst>
              <a:ext uri="{FF2B5EF4-FFF2-40B4-BE49-F238E27FC236}">
                <a16:creationId xmlns:a16="http://schemas.microsoft.com/office/drawing/2014/main" id="{8C7A1C32-8722-B049-B9A1-6E3ECCB72420}"/>
              </a:ext>
            </a:extLst>
          </p:cNvPr>
          <p:cNvGrpSpPr/>
          <p:nvPr userDrawn="1"/>
        </p:nvGrpSpPr>
        <p:grpSpPr>
          <a:xfrm>
            <a:off x="9006436" y="0"/>
            <a:ext cx="137564" cy="5143500"/>
            <a:chOff x="8431901" y="0"/>
            <a:chExt cx="137564" cy="5143500"/>
          </a:xfrm>
        </p:grpSpPr>
        <p:sp>
          <p:nvSpPr>
            <p:cNvPr id="4" name="Rectangle 3">
              <a:extLst>
                <a:ext uri="{FF2B5EF4-FFF2-40B4-BE49-F238E27FC236}">
                  <a16:creationId xmlns:a16="http://schemas.microsoft.com/office/drawing/2014/main" id="{08C5568E-ACF6-BF4C-B391-13489437FF81}"/>
                </a:ext>
              </a:extLst>
            </p:cNvPr>
            <p:cNvSpPr/>
            <p:nvPr userDrawn="1"/>
          </p:nvSpPr>
          <p:spPr>
            <a:xfrm>
              <a:off x="8431901" y="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5503941-E030-CF40-A0B8-1D2515C23559}"/>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68B27D-105B-3C41-9A88-6D89E9881CC9}"/>
                </a:ext>
              </a:extLst>
            </p:cNvPr>
            <p:cNvSpPr/>
            <p:nvPr userDrawn="1"/>
          </p:nvSpPr>
          <p:spPr>
            <a:xfrm>
              <a:off x="8431901"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1341B2-1084-6746-A65E-F2E428FAA0AE}"/>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67E52B-5D02-6A4F-8240-A64F722DD248}"/>
                </a:ext>
              </a:extLst>
            </p:cNvPr>
            <p:cNvSpPr/>
            <p:nvPr userDrawn="1"/>
          </p:nvSpPr>
          <p:spPr>
            <a:xfrm>
              <a:off x="8431901"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F8918DAA-AE02-764E-A7D1-69EE627F464B}"/>
              </a:ext>
            </a:extLst>
          </p:cNvPr>
          <p:cNvSpPr>
            <a:spLocks noGrp="1"/>
          </p:cNvSpPr>
          <p:nvPr>
            <p:ph type="body" sz="quarter" idx="10"/>
          </p:nvPr>
        </p:nvSpPr>
        <p:spPr>
          <a:xfrm>
            <a:off x="1148414" y="1618424"/>
            <a:ext cx="6465170" cy="2935351"/>
          </a:xfrm>
          <a:prstGeom prst="rect">
            <a:avLst/>
          </a:prstGeom>
        </p:spPr>
        <p:txBody>
          <a:bodyPr/>
          <a:lstStyle>
            <a:lvl1pPr marL="0" indent="0">
              <a:spcAft>
                <a:spcPts val="1500"/>
              </a:spcAft>
              <a:buFont typeface="Arial" panose="020B0604020202020204" pitchFamily="34" charset="0"/>
              <a:buNone/>
              <a:defRPr>
                <a:solidFill>
                  <a:schemeClr val="bg1"/>
                </a:solidFill>
                <a:latin typeface="Avenir Book" panose="02000503020000020003" pitchFamily="2" charset="0"/>
              </a:defRPr>
            </a:lvl1pPr>
            <a:lvl2pPr marL="514350" indent="-171450">
              <a:buClrTx/>
              <a:buFont typeface="Arial" panose="020B0604020202020204" pitchFamily="34" charset="0"/>
              <a:buChar char="•"/>
              <a:defRPr sz="1600">
                <a:solidFill>
                  <a:schemeClr val="bg1"/>
                </a:solidFill>
                <a:latin typeface="Avenir Book" panose="02000503020000020003" pitchFamily="2" charset="0"/>
              </a:defRPr>
            </a:lvl2pPr>
            <a:lvl3pPr marL="857250" indent="-171450">
              <a:buFont typeface="Arial" panose="020B0604020202020204" pitchFamily="34" charset="0"/>
              <a:buChar char="•"/>
              <a:defRPr sz="1300">
                <a:solidFill>
                  <a:schemeClr val="bg1"/>
                </a:solidFill>
                <a:latin typeface="Avenir Book" panose="02000503020000020003" pitchFamily="2" charset="0"/>
              </a:defRPr>
            </a:lvl3pPr>
            <a:lvl4pPr marL="1200150" indent="-171450">
              <a:buFont typeface="Arial" panose="020B0604020202020204" pitchFamily="34" charset="0"/>
              <a:buChar char="•"/>
              <a:defRPr sz="1100">
                <a:solidFill>
                  <a:schemeClr val="bg1"/>
                </a:solidFill>
                <a:latin typeface="Avenir Book" panose="02000503020000020003" pitchFamily="2" charset="0"/>
              </a:defRPr>
            </a:lvl4pPr>
            <a:lvl5pPr marL="1543050" indent="-171450">
              <a:buFont typeface="Arial" panose="020B0604020202020204" pitchFamily="34" charset="0"/>
              <a:buChar char="•"/>
              <a:defRPr sz="1100">
                <a:solidFill>
                  <a:schemeClr val="bg1"/>
                </a:solidFill>
                <a:latin typeface="Avenir Book" panose="02000503020000020003" pitchFamily="2" charset="0"/>
              </a:defRPr>
            </a:lvl5pPr>
          </a:lstStyle>
          <a:p>
            <a:pPr lvl="0"/>
            <a:r>
              <a:rPr lang="en-US"/>
              <a:t>Click to edit Master text styles</a:t>
            </a:r>
          </a:p>
          <a:p>
            <a:pPr lvl="1"/>
            <a:r>
              <a:rPr lang="en-US"/>
              <a:t>Second</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7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st 1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F2F0A5-C10E-CE4C-9ABC-35AD3CD40483}"/>
              </a:ext>
            </a:extLst>
          </p:cNvPr>
          <p:cNvSpPr>
            <a:spLocks noGrp="1"/>
          </p:cNvSpPr>
          <p:nvPr>
            <p:ph type="body" sz="quarter" idx="13" hasCustomPrompt="1"/>
          </p:nvPr>
        </p:nvSpPr>
        <p:spPr>
          <a:xfrm>
            <a:off x="1804988" y="1498951"/>
            <a:ext cx="2090947" cy="2016125"/>
          </a:xfrm>
          <a:prstGeom prst="rect">
            <a:avLst/>
          </a:prstGeom>
        </p:spPr>
        <p:txBody>
          <a:bodyPr anchor="ctr"/>
          <a:lstStyle>
            <a:lvl1pPr marL="0" indent="0" algn="ctr">
              <a:buNone/>
              <a:defRPr sz="30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Title of the slide goes here</a:t>
            </a:r>
          </a:p>
        </p:txBody>
      </p:sp>
      <p:sp>
        <p:nvSpPr>
          <p:cNvPr id="8" name="Text Placeholder 10">
            <a:extLst>
              <a:ext uri="{FF2B5EF4-FFF2-40B4-BE49-F238E27FC236}">
                <a16:creationId xmlns:a16="http://schemas.microsoft.com/office/drawing/2014/main" id="{27EB39E1-01F4-8E4E-9611-C986A4B638B3}"/>
              </a:ext>
            </a:extLst>
          </p:cNvPr>
          <p:cNvSpPr>
            <a:spLocks noGrp="1"/>
          </p:cNvSpPr>
          <p:nvPr>
            <p:ph type="body" sz="quarter" idx="12" hasCustomPrompt="1"/>
          </p:nvPr>
        </p:nvSpPr>
        <p:spPr>
          <a:xfrm>
            <a:off x="5248067" y="477570"/>
            <a:ext cx="3472748" cy="2636967"/>
          </a:xfrm>
          <a:prstGeom prst="rect">
            <a:avLst/>
          </a:prstGeom>
        </p:spPr>
        <p:txBody>
          <a:bodyPr/>
          <a:lstStyle>
            <a:lvl1pPr marL="320040" indent="-285750" defTabSz="411480">
              <a:lnSpc>
                <a:spcPct val="100000"/>
              </a:lnSpc>
              <a:spcBef>
                <a:spcPts val="1000"/>
              </a:spcBef>
              <a:spcAft>
                <a:spcPts val="0"/>
              </a:spcAft>
              <a:buClr>
                <a:srgbClr val="0F7278"/>
              </a:buClr>
              <a:buFont typeface="Arial" panose="020B0604020202020204" pitchFamily="34" charset="0"/>
              <a:buChar char="•"/>
              <a:defRPr sz="1600">
                <a:solidFill>
                  <a:schemeClr val="tx1">
                    <a:lumMod val="75000"/>
                    <a:lumOff val="25000"/>
                  </a:schemeClr>
                </a:solidFill>
                <a:latin typeface="Avenir LT Std 45 Book" panose="020B0502020203020204" pitchFamily="34" charset="0"/>
              </a:defRPr>
            </a:lvl1pPr>
            <a:lvl2pPr marL="628650" indent="-285750" defTabSz="228600">
              <a:buClr>
                <a:srgbClr val="0F7278"/>
              </a:buClr>
              <a:buFont typeface="Arial" panose="020B0604020202020204" pitchFamily="34" charset="0"/>
              <a:buChar char="•"/>
              <a:defRPr sz="1200">
                <a:solidFill>
                  <a:schemeClr val="tx1">
                    <a:lumMod val="75000"/>
                    <a:lumOff val="25000"/>
                  </a:schemeClr>
                </a:solidFill>
                <a:latin typeface="Avenir LT Std 45 Book" panose="020B0502020203020204" pitchFamily="34" charset="0"/>
              </a:defRPr>
            </a:lvl2pPr>
            <a:lvl3pPr marL="857250" indent="-171450" defTabSz="411480">
              <a:buClr>
                <a:srgbClr val="0F7278"/>
              </a:buClr>
              <a:buFont typeface="Arial" panose="020B0604020202020204" pitchFamily="34" charset="0"/>
              <a:buChar char="•"/>
              <a:defRPr sz="1000">
                <a:solidFill>
                  <a:schemeClr val="tx1">
                    <a:lumMod val="75000"/>
                    <a:lumOff val="25000"/>
                  </a:schemeClr>
                </a:solidFill>
                <a:latin typeface="Avenir LT Std 45 Book" panose="020B0502020203020204" pitchFamily="34" charset="0"/>
              </a:defRPr>
            </a:lvl3pPr>
            <a:lvl4pPr marL="1200150" indent="-171450" defTabSz="411480">
              <a:buClr>
                <a:srgbClr val="0F7278"/>
              </a:buClr>
              <a:buFont typeface="Arial" panose="020B0604020202020204" pitchFamily="34" charset="0"/>
              <a:buChar char="•"/>
              <a:defRPr sz="1000" i="1">
                <a:solidFill>
                  <a:schemeClr val="tx1">
                    <a:lumMod val="75000"/>
                    <a:lumOff val="25000"/>
                  </a:schemeClr>
                </a:solidFill>
                <a:latin typeface="Avenir LT Std 45 Book" panose="020B0502020203020204" pitchFamily="34" charset="0"/>
              </a:defRPr>
            </a:lvl4pPr>
            <a:lvl5pPr marL="1543050" indent="-171450" defTabSz="411480">
              <a:buClr>
                <a:srgbClr val="0F7278"/>
              </a:buClr>
              <a:buFont typeface="Arial" panose="020B0604020202020204" pitchFamily="34" charset="0"/>
              <a:buChar char="•"/>
              <a:defRPr sz="1000" i="1">
                <a:solidFill>
                  <a:schemeClr val="tx1">
                    <a:lumMod val="75000"/>
                    <a:lumOff val="25000"/>
                  </a:schemeClr>
                </a:solidFill>
                <a:latin typeface="Avenir LT Std 45 Book" panose="020B0502020203020204" pitchFamily="34" charset="0"/>
              </a:defRPr>
            </a:lvl5pPr>
          </a:lstStyle>
          <a:p>
            <a:pPr lvl="0"/>
            <a:r>
              <a:rPr lang="en-US"/>
              <a:t>Start typing...</a:t>
            </a:r>
          </a:p>
          <a:p>
            <a:pPr lvl="1"/>
            <a:r>
              <a:rPr lang="en-US"/>
              <a:t>Second</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019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Text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472C-E237-814E-8D6B-D48A5A0DE4CB}"/>
              </a:ext>
            </a:extLst>
          </p:cNvPr>
          <p:cNvSpPr>
            <a:spLocks noGrp="1"/>
          </p:cNvSpPr>
          <p:nvPr>
            <p:ph type="title" hasCustomPrompt="1"/>
          </p:nvPr>
        </p:nvSpPr>
        <p:spPr>
          <a:xfrm>
            <a:off x="1148415" y="740704"/>
            <a:ext cx="6465169" cy="523603"/>
          </a:xfrm>
          <a:prstGeom prst="rect">
            <a:avLst/>
          </a:prstGeom>
        </p:spPr>
        <p:txBody>
          <a:bodyPr/>
          <a:lstStyle>
            <a:lvl1pPr>
              <a:defRPr sz="2400" b="1" i="0">
                <a:latin typeface="Avenir Heavy" panose="02000503020000020003" pitchFamily="2" charset="0"/>
              </a:defRPr>
            </a:lvl1pPr>
          </a:lstStyle>
          <a:p>
            <a:r>
              <a:rPr lang="en-US"/>
              <a:t>Click to add title</a:t>
            </a:r>
          </a:p>
        </p:txBody>
      </p:sp>
      <p:grpSp>
        <p:nvGrpSpPr>
          <p:cNvPr id="3" name="Group 2">
            <a:extLst>
              <a:ext uri="{FF2B5EF4-FFF2-40B4-BE49-F238E27FC236}">
                <a16:creationId xmlns:a16="http://schemas.microsoft.com/office/drawing/2014/main" id="{8C7A1C32-8722-B049-B9A1-6E3ECCB72420}"/>
              </a:ext>
            </a:extLst>
          </p:cNvPr>
          <p:cNvGrpSpPr/>
          <p:nvPr userDrawn="1"/>
        </p:nvGrpSpPr>
        <p:grpSpPr>
          <a:xfrm>
            <a:off x="0" y="0"/>
            <a:ext cx="137564" cy="5143500"/>
            <a:chOff x="8431901" y="0"/>
            <a:chExt cx="137564" cy="5143500"/>
          </a:xfrm>
        </p:grpSpPr>
        <p:sp>
          <p:nvSpPr>
            <p:cNvPr id="4" name="Rectangle 3">
              <a:extLst>
                <a:ext uri="{FF2B5EF4-FFF2-40B4-BE49-F238E27FC236}">
                  <a16:creationId xmlns:a16="http://schemas.microsoft.com/office/drawing/2014/main" id="{08C5568E-ACF6-BF4C-B391-13489437FF81}"/>
                </a:ext>
              </a:extLst>
            </p:cNvPr>
            <p:cNvSpPr/>
            <p:nvPr userDrawn="1"/>
          </p:nvSpPr>
          <p:spPr>
            <a:xfrm>
              <a:off x="8431901" y="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5503941-E030-CF40-A0B8-1D2515C23559}"/>
                </a:ext>
              </a:extLst>
            </p:cNvPr>
            <p:cNvSpPr/>
            <p:nvPr userDrawn="1"/>
          </p:nvSpPr>
          <p:spPr>
            <a:xfrm>
              <a:off x="8431901"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68B27D-105B-3C41-9A88-6D89E9881CC9}"/>
                </a:ext>
              </a:extLst>
            </p:cNvPr>
            <p:cNvSpPr/>
            <p:nvPr userDrawn="1"/>
          </p:nvSpPr>
          <p:spPr>
            <a:xfrm>
              <a:off x="8431901"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1341B2-1084-6746-A65E-F2E428FAA0AE}"/>
                </a:ext>
              </a:extLst>
            </p:cNvPr>
            <p:cNvSpPr/>
            <p:nvPr userDrawn="1"/>
          </p:nvSpPr>
          <p:spPr>
            <a:xfrm>
              <a:off x="8431901"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67E52B-5D02-6A4F-8240-A64F722DD248}"/>
                </a:ext>
              </a:extLst>
            </p:cNvPr>
            <p:cNvSpPr/>
            <p:nvPr userDrawn="1"/>
          </p:nvSpPr>
          <p:spPr>
            <a:xfrm>
              <a:off x="8431901"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F8918DAA-AE02-764E-A7D1-69EE627F464B}"/>
              </a:ext>
            </a:extLst>
          </p:cNvPr>
          <p:cNvSpPr>
            <a:spLocks noGrp="1"/>
          </p:cNvSpPr>
          <p:nvPr>
            <p:ph type="body" sz="quarter" idx="10"/>
          </p:nvPr>
        </p:nvSpPr>
        <p:spPr>
          <a:xfrm>
            <a:off x="1148414" y="2079411"/>
            <a:ext cx="6465170" cy="2636967"/>
          </a:xfrm>
          <a:prstGeom prst="rect">
            <a:avLst/>
          </a:prstGeom>
        </p:spPr>
        <p:txBody>
          <a:bodyPr/>
          <a:lstStyle>
            <a:lvl1pPr marL="0" indent="0">
              <a:spcBef>
                <a:spcPts val="1500"/>
              </a:spcBef>
              <a:spcAft>
                <a:spcPts val="1300"/>
              </a:spcAft>
              <a:buFont typeface="Arial" panose="020B0604020202020204" pitchFamily="34" charset="0"/>
              <a:buNone/>
              <a:defRPr>
                <a:latin typeface="Avenir Book" panose="02000503020000020003" pitchFamily="2" charset="0"/>
              </a:defRPr>
            </a:lvl1pPr>
            <a:lvl2pPr marL="514350" indent="-171450">
              <a:buClrTx/>
              <a:buFont typeface="Arial" panose="020B0604020202020204" pitchFamily="34" charset="0"/>
              <a:buChar char="•"/>
              <a:defRPr sz="1600">
                <a:latin typeface="Avenir Book" panose="02000503020000020003" pitchFamily="2" charset="0"/>
              </a:defRPr>
            </a:lvl2pPr>
            <a:lvl3pPr marL="857250" indent="-171450">
              <a:buFont typeface="Arial" panose="020B0604020202020204" pitchFamily="34" charset="0"/>
              <a:buChar char="•"/>
              <a:defRPr sz="1300">
                <a:latin typeface="Avenir Book" panose="02000503020000020003" pitchFamily="2" charset="0"/>
              </a:defRPr>
            </a:lvl3pPr>
            <a:lvl4pPr marL="1200150" indent="-171450">
              <a:buFont typeface="Arial" panose="020B0604020202020204" pitchFamily="34" charset="0"/>
              <a:buChar char="•"/>
              <a:defRPr sz="1100">
                <a:latin typeface="Avenir Book" panose="02000503020000020003" pitchFamily="2" charset="0"/>
              </a:defRPr>
            </a:lvl4pPr>
            <a:lvl5pPr marL="1543050" indent="-171450">
              <a:buFont typeface="Arial" panose="020B0604020202020204" pitchFamily="34" charset="0"/>
              <a:buChar char="•"/>
              <a:defRPr sz="1100">
                <a:latin typeface="Avenir Book" panose="02000503020000020003" pitchFamily="2" charset="0"/>
              </a:defRPr>
            </a:lvl5pPr>
          </a:lstStyle>
          <a:p>
            <a:pPr lvl="0"/>
            <a:r>
              <a:rPr lang="en-US"/>
              <a:t>Click to edit Master text styles</a:t>
            </a:r>
          </a:p>
          <a:p>
            <a:pPr lvl="1"/>
            <a:r>
              <a:rPr lang="en-US"/>
              <a:t>Second</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C0D939A8-DDC9-8F46-87CD-F7B1D3265829}"/>
              </a:ext>
            </a:extLst>
          </p:cNvPr>
          <p:cNvSpPr>
            <a:spLocks noGrp="1"/>
          </p:cNvSpPr>
          <p:nvPr>
            <p:ph type="body" sz="quarter" idx="11" hasCustomPrompt="1"/>
          </p:nvPr>
        </p:nvSpPr>
        <p:spPr>
          <a:xfrm>
            <a:off x="1147763" y="1331119"/>
            <a:ext cx="3270250" cy="423862"/>
          </a:xfrm>
          <a:prstGeom prst="rect">
            <a:avLst/>
          </a:prstGeom>
        </p:spPr>
        <p:txBody>
          <a:bodyPr/>
          <a:lstStyle>
            <a:lvl1pPr marL="0" indent="0">
              <a:buNone/>
              <a:defRPr sz="1600">
                <a:latin typeface="Avenir Book" panose="02000503020000020003" pitchFamily="2" charset="0"/>
              </a:defRPr>
            </a:lvl1pPr>
          </a:lstStyle>
          <a:p>
            <a:pPr lvl="0"/>
            <a:r>
              <a:rPr lang="en-US"/>
              <a:t>Subtitle</a:t>
            </a:r>
          </a:p>
        </p:txBody>
      </p:sp>
    </p:spTree>
    <p:extLst>
      <p:ext uri="{BB962C8B-B14F-4D97-AF65-F5344CB8AC3E}">
        <p14:creationId xmlns:p14="http://schemas.microsoft.com/office/powerpoint/2010/main" val="1834185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95 Double list- teal">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3070248"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46EE6E80-F0C7-574E-8F77-EACF7B509165}"/>
              </a:ext>
            </a:extLst>
          </p:cNvPr>
          <p:cNvSpPr>
            <a:spLocks noGrp="1"/>
          </p:cNvSpPr>
          <p:nvPr userDrawn="1">
            <p:ph type="body" sz="quarter" idx="13" hasCustomPrompt="1"/>
          </p:nvPr>
        </p:nvSpPr>
        <p:spPr>
          <a:xfrm>
            <a:off x="18558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
        <p:nvSpPr>
          <p:cNvPr id="10" name="Text Placeholder 10">
            <a:extLst>
              <a:ext uri="{FF2B5EF4-FFF2-40B4-BE49-F238E27FC236}">
                <a16:creationId xmlns:a16="http://schemas.microsoft.com/office/drawing/2014/main" id="{33E749AE-85BB-4558-9371-763572F44578}"/>
              </a:ext>
            </a:extLst>
          </p:cNvPr>
          <p:cNvSpPr>
            <a:spLocks noGrp="1"/>
          </p:cNvSpPr>
          <p:nvPr>
            <p:ph type="body" sz="quarter" idx="12" hasCustomPrompt="1"/>
          </p:nvPr>
        </p:nvSpPr>
        <p:spPr>
          <a:xfrm>
            <a:off x="1016202" y="1543049"/>
            <a:ext cx="3168448" cy="2636967"/>
          </a:xfrm>
          <a:prstGeom prst="rect">
            <a:avLst/>
          </a:prstGeom>
        </p:spPr>
        <p:txBody>
          <a:bodyPr/>
          <a:lstStyle>
            <a:lvl1pPr marL="0" indent="0">
              <a:spcBef>
                <a:spcPts val="1500"/>
              </a:spcBef>
              <a:spcAft>
                <a:spcPts val="1300"/>
              </a:spcAft>
              <a:buFont typeface="Arial" panose="020B0604020202020204" pitchFamily="34" charset="0"/>
              <a:buNone/>
              <a:defRPr sz="1800">
                <a:solidFill>
                  <a:schemeClr val="tx1"/>
                </a:solidFill>
                <a:latin typeface="Avenir LT Std 45 Book" panose="020B0502020203020204" pitchFamily="34" charset="0"/>
              </a:defRPr>
            </a:lvl1pPr>
            <a:lvl2pPr marL="514350" indent="-171450">
              <a:buClrTx/>
              <a:buFont typeface="Arial" panose="020B0604020202020204" pitchFamily="34" charset="0"/>
              <a:buChar char="•"/>
              <a:defRPr sz="1600">
                <a:solidFill>
                  <a:schemeClr val="tx1"/>
                </a:solidFill>
                <a:latin typeface="Avenir LT Std 45 Book" panose="020B0502020203020204" pitchFamily="34" charset="0"/>
              </a:defRPr>
            </a:lvl2pPr>
            <a:lvl3pPr marL="857250" indent="-171450">
              <a:buFont typeface="Arial" panose="020B0604020202020204" pitchFamily="34" charset="0"/>
              <a:buChar char="•"/>
              <a:defRPr sz="1300">
                <a:solidFill>
                  <a:schemeClr val="tx1"/>
                </a:solidFill>
                <a:latin typeface="Avenir LT Std 45 Book" panose="020B0502020203020204" pitchFamily="34" charset="0"/>
              </a:defRPr>
            </a:lvl3pPr>
            <a:lvl4pPr marL="1200150" indent="-171450">
              <a:buFont typeface="Arial" panose="020B0604020202020204" pitchFamily="34" charset="0"/>
              <a:buChar char="•"/>
              <a:defRPr sz="1100">
                <a:solidFill>
                  <a:schemeClr val="tx1"/>
                </a:solidFill>
                <a:latin typeface="Avenir LT Std 45 Book" panose="020B0502020203020204" pitchFamily="34" charset="0"/>
              </a:defRPr>
            </a:lvl4pPr>
            <a:lvl5pPr marL="1543050" indent="-171450">
              <a:buFont typeface="Arial" panose="020B0604020202020204" pitchFamily="34" charset="0"/>
              <a:buChar char="•"/>
              <a:defRPr sz="1100">
                <a:solidFill>
                  <a:schemeClr val="tx1"/>
                </a:solidFill>
                <a:latin typeface="Avenir LT Std 45 Book" panose="020B0502020203020204" pitchFamily="34" charset="0"/>
              </a:defRPr>
            </a:lvl5pPr>
          </a:lstStyle>
          <a:p>
            <a:pPr lvl="1"/>
            <a:r>
              <a:rPr lang="en-US"/>
              <a:t>Second</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5FDB72F-88CB-44A4-90E7-3FFD3EE6E674}"/>
              </a:ext>
            </a:extLst>
          </p:cNvPr>
          <p:cNvSpPr>
            <a:spLocks noGrp="1"/>
          </p:cNvSpPr>
          <p:nvPr>
            <p:ph type="body" sz="quarter" idx="14" hasCustomPrompt="1"/>
          </p:nvPr>
        </p:nvSpPr>
        <p:spPr>
          <a:xfrm>
            <a:off x="4797574" y="1554033"/>
            <a:ext cx="3168448" cy="2636967"/>
          </a:xfrm>
          <a:prstGeom prst="rect">
            <a:avLst/>
          </a:prstGeom>
        </p:spPr>
        <p:txBody>
          <a:bodyPr/>
          <a:lstStyle>
            <a:lvl1pPr marL="0" indent="0">
              <a:spcBef>
                <a:spcPts val="1500"/>
              </a:spcBef>
              <a:spcAft>
                <a:spcPts val="1300"/>
              </a:spcAft>
              <a:buFont typeface="Arial" panose="020B0604020202020204" pitchFamily="34" charset="0"/>
              <a:buNone/>
              <a:defRPr sz="1800">
                <a:solidFill>
                  <a:schemeClr val="tx1"/>
                </a:solidFill>
                <a:latin typeface="Avenir LT Std 45 Book" panose="020B0502020203020204" pitchFamily="34" charset="0"/>
              </a:defRPr>
            </a:lvl1pPr>
            <a:lvl2pPr marL="514350" indent="-171450">
              <a:buClrTx/>
              <a:buFont typeface="Arial" panose="020B0604020202020204" pitchFamily="34" charset="0"/>
              <a:buChar char="•"/>
              <a:defRPr sz="1600">
                <a:solidFill>
                  <a:schemeClr val="tx1"/>
                </a:solidFill>
                <a:latin typeface="Avenir LT Std 45 Book" panose="020B0502020203020204" pitchFamily="34" charset="0"/>
              </a:defRPr>
            </a:lvl2pPr>
            <a:lvl3pPr marL="857250" indent="-171450">
              <a:buFont typeface="Arial" panose="020B0604020202020204" pitchFamily="34" charset="0"/>
              <a:buChar char="•"/>
              <a:defRPr sz="1300">
                <a:solidFill>
                  <a:schemeClr val="tx1"/>
                </a:solidFill>
                <a:latin typeface="Avenir LT Std 45 Book" panose="020B0502020203020204" pitchFamily="34" charset="0"/>
              </a:defRPr>
            </a:lvl3pPr>
            <a:lvl4pPr marL="1200150" indent="-171450">
              <a:buFont typeface="Arial" panose="020B0604020202020204" pitchFamily="34" charset="0"/>
              <a:buChar char="•"/>
              <a:defRPr sz="1100">
                <a:solidFill>
                  <a:schemeClr val="tx1"/>
                </a:solidFill>
                <a:latin typeface="Avenir LT Std 45 Book" panose="020B0502020203020204" pitchFamily="34" charset="0"/>
              </a:defRPr>
            </a:lvl4pPr>
            <a:lvl5pPr marL="1543050" indent="-171450">
              <a:buFont typeface="Arial" panose="020B0604020202020204" pitchFamily="34" charset="0"/>
              <a:buChar char="•"/>
              <a:defRPr sz="1100">
                <a:solidFill>
                  <a:schemeClr val="tx1"/>
                </a:solidFill>
                <a:latin typeface="Avenir LT Std 45 Book" panose="020B0502020203020204" pitchFamily="34" charset="0"/>
              </a:defRPr>
            </a:lvl5pPr>
          </a:lstStyle>
          <a:p>
            <a:pPr lvl="1"/>
            <a:r>
              <a:rPr lang="en-US"/>
              <a:t>Second</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655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st 1 (Lef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F2F0A5-C10E-CE4C-9ABC-35AD3CD40483}"/>
              </a:ext>
            </a:extLst>
          </p:cNvPr>
          <p:cNvSpPr>
            <a:spLocks noGrp="1"/>
          </p:cNvSpPr>
          <p:nvPr>
            <p:ph type="body" sz="quarter" idx="13" hasCustomPrompt="1"/>
          </p:nvPr>
        </p:nvSpPr>
        <p:spPr>
          <a:xfrm>
            <a:off x="5375877" y="1498951"/>
            <a:ext cx="2090947" cy="2016125"/>
          </a:xfrm>
          <a:prstGeom prst="rect">
            <a:avLst/>
          </a:prstGeom>
        </p:spPr>
        <p:txBody>
          <a:bodyPr anchor="ctr"/>
          <a:lstStyle>
            <a:lvl1pPr marL="0" indent="0" algn="ctr">
              <a:buNone/>
              <a:defRPr sz="30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Title of the slide goes here</a:t>
            </a:r>
          </a:p>
        </p:txBody>
      </p:sp>
      <p:sp>
        <p:nvSpPr>
          <p:cNvPr id="6" name="Text Placeholder 10">
            <a:extLst>
              <a:ext uri="{FF2B5EF4-FFF2-40B4-BE49-F238E27FC236}">
                <a16:creationId xmlns:a16="http://schemas.microsoft.com/office/drawing/2014/main" id="{AF30AF43-8CBF-5443-BF96-ADE6DE9BD795}"/>
              </a:ext>
            </a:extLst>
          </p:cNvPr>
          <p:cNvSpPr>
            <a:spLocks noGrp="1"/>
          </p:cNvSpPr>
          <p:nvPr>
            <p:ph type="body" sz="quarter" idx="12" hasCustomPrompt="1"/>
          </p:nvPr>
        </p:nvSpPr>
        <p:spPr>
          <a:xfrm>
            <a:off x="549943" y="477570"/>
            <a:ext cx="3472748" cy="2636967"/>
          </a:xfrm>
          <a:prstGeom prst="rect">
            <a:avLst/>
          </a:prstGeom>
        </p:spPr>
        <p:txBody>
          <a:bodyPr/>
          <a:lstStyle>
            <a:lvl1pPr marL="320040" indent="-285750" defTabSz="411480">
              <a:lnSpc>
                <a:spcPct val="100000"/>
              </a:lnSpc>
              <a:spcBef>
                <a:spcPts val="1000"/>
              </a:spcBef>
              <a:spcAft>
                <a:spcPts val="0"/>
              </a:spcAft>
              <a:buClr>
                <a:srgbClr val="0F7278"/>
              </a:buClr>
              <a:buFont typeface="Arial" panose="020B0604020202020204" pitchFamily="34" charset="0"/>
              <a:buChar char="•"/>
              <a:defRPr sz="1600">
                <a:solidFill>
                  <a:schemeClr val="tx1">
                    <a:lumMod val="75000"/>
                    <a:lumOff val="25000"/>
                  </a:schemeClr>
                </a:solidFill>
                <a:latin typeface="Avenir LT Std 45 Book" panose="020B0502020203020204" pitchFamily="34" charset="0"/>
              </a:defRPr>
            </a:lvl1pPr>
            <a:lvl2pPr marL="628650" indent="-285750" defTabSz="228600">
              <a:buClr>
                <a:srgbClr val="0F7278"/>
              </a:buClr>
              <a:buFont typeface="Arial" panose="020B0604020202020204" pitchFamily="34" charset="0"/>
              <a:buChar char="•"/>
              <a:defRPr sz="1200">
                <a:solidFill>
                  <a:schemeClr val="tx1">
                    <a:lumMod val="75000"/>
                    <a:lumOff val="25000"/>
                  </a:schemeClr>
                </a:solidFill>
                <a:latin typeface="Avenir LT Std 45 Book" panose="020B0502020203020204" pitchFamily="34" charset="0"/>
              </a:defRPr>
            </a:lvl2pPr>
            <a:lvl3pPr marL="857250" indent="-171450" defTabSz="411480">
              <a:buClr>
                <a:srgbClr val="0F7278"/>
              </a:buClr>
              <a:buFont typeface="Arial" panose="020B0604020202020204" pitchFamily="34" charset="0"/>
              <a:buChar char="•"/>
              <a:defRPr sz="1000">
                <a:solidFill>
                  <a:schemeClr val="tx1">
                    <a:lumMod val="75000"/>
                    <a:lumOff val="25000"/>
                  </a:schemeClr>
                </a:solidFill>
                <a:latin typeface="Avenir LT Std 45 Book" panose="020B0502020203020204" pitchFamily="34" charset="0"/>
              </a:defRPr>
            </a:lvl3pPr>
            <a:lvl4pPr marL="1200150" indent="-171450" defTabSz="411480">
              <a:buClr>
                <a:srgbClr val="0F7278"/>
              </a:buClr>
              <a:buFont typeface="Arial" panose="020B0604020202020204" pitchFamily="34" charset="0"/>
              <a:buChar char="•"/>
              <a:defRPr sz="1000" i="1">
                <a:solidFill>
                  <a:schemeClr val="tx1">
                    <a:lumMod val="75000"/>
                    <a:lumOff val="25000"/>
                  </a:schemeClr>
                </a:solidFill>
                <a:latin typeface="Avenir LT Std 45 Book" panose="020B0502020203020204" pitchFamily="34" charset="0"/>
              </a:defRPr>
            </a:lvl4pPr>
            <a:lvl5pPr marL="1543050" indent="-171450" defTabSz="411480">
              <a:buClr>
                <a:srgbClr val="0F7278"/>
              </a:buClr>
              <a:buFont typeface="Arial" panose="020B0604020202020204" pitchFamily="34" charset="0"/>
              <a:buChar char="•"/>
              <a:defRPr sz="1000" i="1">
                <a:solidFill>
                  <a:schemeClr val="tx1">
                    <a:lumMod val="75000"/>
                    <a:lumOff val="25000"/>
                  </a:schemeClr>
                </a:solidFill>
                <a:latin typeface="Avenir LT Std 45 Book" panose="020B0502020203020204" pitchFamily="34" charset="0"/>
              </a:defRPr>
            </a:lvl5pPr>
          </a:lstStyle>
          <a:p>
            <a:pPr lvl="0"/>
            <a:r>
              <a:rPr lang="en-US"/>
              <a:t>Start typing...</a:t>
            </a:r>
          </a:p>
          <a:p>
            <a:pPr lvl="1"/>
            <a:r>
              <a:rPr lang="en-US"/>
              <a:t>Second</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16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6E5EA5B5-A9E4-8242-9AA0-3FE6687F8489}"/>
              </a:ext>
            </a:extLst>
          </p:cNvPr>
          <p:cNvSpPr>
            <a:spLocks noGrp="1"/>
          </p:cNvSpPr>
          <p:nvPr>
            <p:ph type="body" sz="quarter" idx="13" hasCustomPrompt="1"/>
          </p:nvPr>
        </p:nvSpPr>
        <p:spPr>
          <a:xfrm>
            <a:off x="2069142" y="1223798"/>
            <a:ext cx="5005715" cy="819807"/>
          </a:xfrm>
          <a:prstGeom prst="rect">
            <a:avLst/>
          </a:prstGeom>
        </p:spPr>
        <p:txBody>
          <a:bodyPr anchor="ctr"/>
          <a:lstStyle>
            <a:lvl1pPr marL="0" indent="0" algn="ctr">
              <a:buNone/>
              <a:defRPr sz="30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
        <p:nvSpPr>
          <p:cNvPr id="4" name="Text Placeholder 4">
            <a:extLst>
              <a:ext uri="{FF2B5EF4-FFF2-40B4-BE49-F238E27FC236}">
                <a16:creationId xmlns:a16="http://schemas.microsoft.com/office/drawing/2014/main" id="{3A017BC7-C1C7-854C-BF5F-DFC6183F0092}"/>
              </a:ext>
            </a:extLst>
          </p:cNvPr>
          <p:cNvSpPr>
            <a:spLocks noGrp="1"/>
          </p:cNvSpPr>
          <p:nvPr>
            <p:ph type="body" sz="quarter" idx="14" hasCustomPrompt="1"/>
          </p:nvPr>
        </p:nvSpPr>
        <p:spPr>
          <a:xfrm>
            <a:off x="2069141" y="2571750"/>
            <a:ext cx="5005715" cy="739009"/>
          </a:xfrm>
          <a:prstGeom prst="rect">
            <a:avLst/>
          </a:prstGeom>
        </p:spPr>
        <p:txBody>
          <a:bodyPr anchor="ctr"/>
          <a:lstStyle>
            <a:lvl1pPr marL="0" indent="0" algn="ctr">
              <a:buNone/>
              <a:defRPr sz="1200" b="0" i="0">
                <a:solidFill>
                  <a:schemeClr val="bg1"/>
                </a:solidFill>
                <a:latin typeface="Avenir LT Std 45 Book"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Subheading</a:t>
            </a:r>
          </a:p>
          <a:p>
            <a:pPr lvl="0"/>
            <a:r>
              <a:rPr lang="en-US"/>
              <a:t>Subheading</a:t>
            </a:r>
          </a:p>
          <a:p>
            <a:pPr lvl="0"/>
            <a:r>
              <a:rPr lang="en-US"/>
              <a:t>Subheading</a:t>
            </a:r>
          </a:p>
        </p:txBody>
      </p:sp>
      <p:cxnSp>
        <p:nvCxnSpPr>
          <p:cNvPr id="6" name="Straight Connector 5">
            <a:extLst>
              <a:ext uri="{FF2B5EF4-FFF2-40B4-BE49-F238E27FC236}">
                <a16:creationId xmlns:a16="http://schemas.microsoft.com/office/drawing/2014/main" id="{7273006D-F455-A941-B80A-16B7E6AD39D5}"/>
              </a:ext>
            </a:extLst>
          </p:cNvPr>
          <p:cNvCxnSpPr/>
          <p:nvPr userDrawn="1"/>
        </p:nvCxnSpPr>
        <p:spPr>
          <a:xfrm>
            <a:off x="3192517" y="2238704"/>
            <a:ext cx="29560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70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Left, Image Righ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3070248"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F6C9A70-68DE-9745-9B48-DD6A74ACD6AE}"/>
              </a:ext>
            </a:extLst>
          </p:cNvPr>
          <p:cNvSpPr>
            <a:spLocks noGrp="1"/>
          </p:cNvSpPr>
          <p:nvPr userDrawn="1">
            <p:ph type="body" sz="quarter" idx="12" hasCustomPrompt="1"/>
          </p:nvPr>
        </p:nvSpPr>
        <p:spPr>
          <a:xfrm>
            <a:off x="241224" y="1253266"/>
            <a:ext cx="2829024" cy="2636967"/>
          </a:xfrm>
          <a:prstGeom prst="rect">
            <a:avLst/>
          </a:prstGeom>
        </p:spPr>
        <p:txBody>
          <a:bodyPr/>
          <a:lstStyle>
            <a:lvl1pPr marL="0" indent="0">
              <a:spcBef>
                <a:spcPts val="1500"/>
              </a:spcBef>
              <a:spcAft>
                <a:spcPts val="1300"/>
              </a:spcAft>
              <a:buFont typeface="Arial" panose="020B0604020202020204" pitchFamily="34" charset="0"/>
              <a:buNone/>
              <a:defRPr sz="1800">
                <a:solidFill>
                  <a:schemeClr val="tx1"/>
                </a:solidFill>
                <a:latin typeface="Avenir LT Std 45 Book" panose="020B0502020203020204" pitchFamily="34" charset="0"/>
              </a:defRPr>
            </a:lvl1pPr>
            <a:lvl2pPr marL="514350" indent="-171450">
              <a:buClrTx/>
              <a:buFont typeface="Arial" panose="020B0604020202020204" pitchFamily="34" charset="0"/>
              <a:buChar char="•"/>
              <a:defRPr sz="1600">
                <a:solidFill>
                  <a:schemeClr val="tx1"/>
                </a:solidFill>
                <a:latin typeface="Avenir LT Std 45 Book" panose="020B0502020203020204" pitchFamily="34" charset="0"/>
              </a:defRPr>
            </a:lvl2pPr>
            <a:lvl3pPr marL="857250" indent="-171450">
              <a:buFont typeface="Arial" panose="020B0604020202020204" pitchFamily="34" charset="0"/>
              <a:buChar char="•"/>
              <a:defRPr sz="1300">
                <a:solidFill>
                  <a:schemeClr val="tx1"/>
                </a:solidFill>
                <a:latin typeface="Avenir LT Std 45 Book" panose="020B0502020203020204" pitchFamily="34" charset="0"/>
              </a:defRPr>
            </a:lvl3pPr>
            <a:lvl4pPr marL="1200150" indent="-171450">
              <a:buFont typeface="Arial" panose="020B0604020202020204" pitchFamily="34" charset="0"/>
              <a:buChar char="•"/>
              <a:defRPr sz="1100">
                <a:solidFill>
                  <a:schemeClr val="tx1"/>
                </a:solidFill>
                <a:latin typeface="Avenir LT Std 45 Book" panose="020B0502020203020204" pitchFamily="34" charset="0"/>
              </a:defRPr>
            </a:lvl4pPr>
            <a:lvl5pPr marL="1543050" indent="-171450">
              <a:buFont typeface="Arial" panose="020B0604020202020204" pitchFamily="34" charset="0"/>
              <a:buChar char="•"/>
              <a:defRPr sz="1100">
                <a:solidFill>
                  <a:schemeClr val="tx1"/>
                </a:solidFill>
                <a:latin typeface="Avenir LT Std 45 Book" panose="020B0502020203020204" pitchFamily="34" charset="0"/>
              </a:defRPr>
            </a:lvl5pPr>
          </a:lstStyle>
          <a:p>
            <a:pPr lvl="1"/>
            <a:r>
              <a:rPr lang="en-US"/>
              <a:t>Second</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20C86BB-0A84-8446-B292-1F403E3498CD}"/>
              </a:ext>
            </a:extLst>
          </p:cNvPr>
          <p:cNvSpPr>
            <a:spLocks noGrp="1"/>
          </p:cNvSpPr>
          <p:nvPr>
            <p:ph type="pic" sz="quarter" idx="14" hasCustomPrompt="1"/>
          </p:nvPr>
        </p:nvSpPr>
        <p:spPr>
          <a:xfrm>
            <a:off x="3543451" y="422274"/>
            <a:ext cx="5186362" cy="4298950"/>
          </a:xfrm>
          <a:prstGeom prst="rect">
            <a:avLst/>
          </a:prstGeom>
        </p:spPr>
        <p:txBody>
          <a:bodyPr/>
          <a:lstStyle>
            <a:lvl1pPr>
              <a:buNone/>
              <a:defRPr sz="1200">
                <a:solidFill>
                  <a:schemeClr val="bg2">
                    <a:lumMod val="75000"/>
                  </a:schemeClr>
                </a:solidFill>
              </a:defRPr>
            </a:lvl1pPr>
          </a:lstStyle>
          <a:p>
            <a:r>
              <a:rPr lang="en-US"/>
              <a:t>Insert picture…</a:t>
            </a:r>
          </a:p>
        </p:txBody>
      </p:sp>
      <p:sp>
        <p:nvSpPr>
          <p:cNvPr id="18" name="Text Placeholder 4">
            <a:extLst>
              <a:ext uri="{FF2B5EF4-FFF2-40B4-BE49-F238E27FC236}">
                <a16:creationId xmlns:a16="http://schemas.microsoft.com/office/drawing/2014/main" id="{FF30D901-FFC4-3E48-AA1D-9819AAAB0697}"/>
              </a:ext>
            </a:extLst>
          </p:cNvPr>
          <p:cNvSpPr>
            <a:spLocks noGrp="1"/>
          </p:cNvSpPr>
          <p:nvPr>
            <p:ph type="body" sz="quarter" idx="13" hasCustomPrompt="1"/>
          </p:nvPr>
        </p:nvSpPr>
        <p:spPr>
          <a:xfrm>
            <a:off x="18558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290376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Left, Image Righ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3070248"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F6C9A70-68DE-9745-9B48-DD6A74ACD6AE}"/>
              </a:ext>
            </a:extLst>
          </p:cNvPr>
          <p:cNvSpPr>
            <a:spLocks noGrp="1"/>
          </p:cNvSpPr>
          <p:nvPr userDrawn="1">
            <p:ph type="body" sz="quarter" idx="12" hasCustomPrompt="1"/>
          </p:nvPr>
        </p:nvSpPr>
        <p:spPr>
          <a:xfrm>
            <a:off x="241224" y="1253266"/>
            <a:ext cx="2829024" cy="2636967"/>
          </a:xfrm>
          <a:prstGeom prst="rect">
            <a:avLst/>
          </a:prstGeom>
        </p:spPr>
        <p:txBody>
          <a:bodyPr/>
          <a:lstStyle>
            <a:lvl1pPr marL="0" indent="0">
              <a:spcBef>
                <a:spcPts val="1500"/>
              </a:spcBef>
              <a:spcAft>
                <a:spcPts val="1300"/>
              </a:spcAft>
              <a:buFont typeface="Arial" panose="020B0604020202020204" pitchFamily="34" charset="0"/>
              <a:buNone/>
              <a:defRPr sz="1800">
                <a:solidFill>
                  <a:schemeClr val="tx1"/>
                </a:solidFill>
                <a:latin typeface="Avenir LT Std 45 Book" panose="020B0502020203020204" pitchFamily="34" charset="0"/>
              </a:defRPr>
            </a:lvl1pPr>
            <a:lvl2pPr marL="514350" indent="-171450">
              <a:buClrTx/>
              <a:buFont typeface="Arial" panose="020B0604020202020204" pitchFamily="34" charset="0"/>
              <a:buChar char="•"/>
              <a:defRPr sz="1600">
                <a:solidFill>
                  <a:schemeClr val="tx1"/>
                </a:solidFill>
                <a:latin typeface="Avenir LT Std 45 Book" panose="020B0502020203020204" pitchFamily="34" charset="0"/>
              </a:defRPr>
            </a:lvl2pPr>
            <a:lvl3pPr marL="857250" indent="-171450">
              <a:buFont typeface="Arial" panose="020B0604020202020204" pitchFamily="34" charset="0"/>
              <a:buChar char="•"/>
              <a:defRPr sz="1300">
                <a:solidFill>
                  <a:schemeClr val="tx1"/>
                </a:solidFill>
                <a:latin typeface="Avenir LT Std 45 Book" panose="020B0502020203020204" pitchFamily="34" charset="0"/>
              </a:defRPr>
            </a:lvl3pPr>
            <a:lvl4pPr marL="1200150" indent="-171450">
              <a:buFont typeface="Arial" panose="020B0604020202020204" pitchFamily="34" charset="0"/>
              <a:buChar char="•"/>
              <a:defRPr sz="1100">
                <a:solidFill>
                  <a:schemeClr val="tx1"/>
                </a:solidFill>
                <a:latin typeface="Avenir LT Std 45 Book" panose="020B0502020203020204" pitchFamily="34" charset="0"/>
              </a:defRPr>
            </a:lvl4pPr>
            <a:lvl5pPr marL="1543050" indent="-171450">
              <a:buFont typeface="Arial" panose="020B0604020202020204" pitchFamily="34" charset="0"/>
              <a:buChar char="•"/>
              <a:defRPr sz="1100">
                <a:solidFill>
                  <a:schemeClr val="tx1"/>
                </a:solidFill>
                <a:latin typeface="Avenir LT Std 45 Book" panose="020B0502020203020204" pitchFamily="34" charset="0"/>
              </a:defRPr>
            </a:lvl5pPr>
          </a:lstStyle>
          <a:p>
            <a:pPr lvl="1"/>
            <a:r>
              <a:rPr lang="en-US"/>
              <a:t>Second</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20C86BB-0A84-8446-B292-1F403E3498CD}"/>
              </a:ext>
            </a:extLst>
          </p:cNvPr>
          <p:cNvSpPr>
            <a:spLocks noGrp="1"/>
          </p:cNvSpPr>
          <p:nvPr>
            <p:ph type="pic" sz="quarter" idx="14" hasCustomPrompt="1"/>
          </p:nvPr>
        </p:nvSpPr>
        <p:spPr>
          <a:xfrm>
            <a:off x="3543451" y="422274"/>
            <a:ext cx="5186362" cy="4298950"/>
          </a:xfrm>
          <a:prstGeom prst="rect">
            <a:avLst/>
          </a:prstGeom>
        </p:spPr>
        <p:txBody>
          <a:bodyPr/>
          <a:lstStyle>
            <a:lvl1pPr>
              <a:buNone/>
              <a:defRPr sz="1200">
                <a:solidFill>
                  <a:schemeClr val="bg2">
                    <a:lumMod val="75000"/>
                  </a:schemeClr>
                </a:solidFill>
              </a:defRPr>
            </a:lvl1pPr>
          </a:lstStyle>
          <a:p>
            <a:r>
              <a:rPr lang="en-US"/>
              <a:t>Insert picture…</a:t>
            </a:r>
          </a:p>
        </p:txBody>
      </p:sp>
      <p:sp>
        <p:nvSpPr>
          <p:cNvPr id="10" name="Text Placeholder 4">
            <a:extLst>
              <a:ext uri="{FF2B5EF4-FFF2-40B4-BE49-F238E27FC236}">
                <a16:creationId xmlns:a16="http://schemas.microsoft.com/office/drawing/2014/main" id="{7EC9871D-EA2D-204C-BA95-785260035767}"/>
              </a:ext>
            </a:extLst>
          </p:cNvPr>
          <p:cNvSpPr>
            <a:spLocks noGrp="1"/>
          </p:cNvSpPr>
          <p:nvPr>
            <p:ph type="body" sz="quarter" idx="13" hasCustomPrompt="1"/>
          </p:nvPr>
        </p:nvSpPr>
        <p:spPr>
          <a:xfrm>
            <a:off x="18558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175195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xt Left, Image Righ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3070248"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F6C9A70-68DE-9745-9B48-DD6A74ACD6AE}"/>
              </a:ext>
            </a:extLst>
          </p:cNvPr>
          <p:cNvSpPr>
            <a:spLocks noGrp="1"/>
          </p:cNvSpPr>
          <p:nvPr userDrawn="1">
            <p:ph type="body" sz="quarter" idx="12" hasCustomPrompt="1"/>
          </p:nvPr>
        </p:nvSpPr>
        <p:spPr>
          <a:xfrm>
            <a:off x="241224" y="1253266"/>
            <a:ext cx="2829024" cy="2636967"/>
          </a:xfrm>
          <a:prstGeom prst="rect">
            <a:avLst/>
          </a:prstGeom>
        </p:spPr>
        <p:txBody>
          <a:bodyPr/>
          <a:lstStyle>
            <a:lvl1pPr marL="0" indent="0">
              <a:spcBef>
                <a:spcPts val="1500"/>
              </a:spcBef>
              <a:spcAft>
                <a:spcPts val="1300"/>
              </a:spcAft>
              <a:buFont typeface="Arial" panose="020B0604020202020204" pitchFamily="34" charset="0"/>
              <a:buNone/>
              <a:defRPr sz="1800">
                <a:solidFill>
                  <a:schemeClr val="tx1"/>
                </a:solidFill>
                <a:latin typeface="Avenir LT Std 45 Book" panose="020B0502020203020204" pitchFamily="34" charset="0"/>
              </a:defRPr>
            </a:lvl1pPr>
            <a:lvl2pPr marL="514350" indent="-171450">
              <a:buClrTx/>
              <a:buFont typeface="Arial" panose="020B0604020202020204" pitchFamily="34" charset="0"/>
              <a:buChar char="•"/>
              <a:defRPr sz="1600">
                <a:solidFill>
                  <a:schemeClr val="tx1"/>
                </a:solidFill>
                <a:latin typeface="Avenir LT Std 45 Book" panose="020B0502020203020204" pitchFamily="34" charset="0"/>
              </a:defRPr>
            </a:lvl2pPr>
            <a:lvl3pPr marL="857250" indent="-171450">
              <a:buFont typeface="Arial" panose="020B0604020202020204" pitchFamily="34" charset="0"/>
              <a:buChar char="•"/>
              <a:defRPr sz="1300">
                <a:solidFill>
                  <a:schemeClr val="tx1"/>
                </a:solidFill>
                <a:latin typeface="Avenir LT Std 45 Book" panose="020B0502020203020204" pitchFamily="34" charset="0"/>
              </a:defRPr>
            </a:lvl3pPr>
            <a:lvl4pPr marL="1200150" indent="-171450">
              <a:buFont typeface="Arial" panose="020B0604020202020204" pitchFamily="34" charset="0"/>
              <a:buChar char="•"/>
              <a:defRPr sz="1100">
                <a:solidFill>
                  <a:schemeClr val="tx1"/>
                </a:solidFill>
                <a:latin typeface="Avenir LT Std 45 Book" panose="020B0502020203020204" pitchFamily="34" charset="0"/>
              </a:defRPr>
            </a:lvl4pPr>
            <a:lvl5pPr marL="1543050" indent="-171450">
              <a:buFont typeface="Arial" panose="020B0604020202020204" pitchFamily="34" charset="0"/>
              <a:buChar char="•"/>
              <a:defRPr sz="1100">
                <a:solidFill>
                  <a:schemeClr val="tx1"/>
                </a:solidFill>
                <a:latin typeface="Avenir LT Std 45 Book" panose="020B0502020203020204" pitchFamily="34" charset="0"/>
              </a:defRPr>
            </a:lvl5pPr>
          </a:lstStyle>
          <a:p>
            <a:pPr lvl="1"/>
            <a:r>
              <a:rPr lang="en-US"/>
              <a:t>Second</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20C86BB-0A84-8446-B292-1F403E3498CD}"/>
              </a:ext>
            </a:extLst>
          </p:cNvPr>
          <p:cNvSpPr>
            <a:spLocks noGrp="1"/>
          </p:cNvSpPr>
          <p:nvPr>
            <p:ph type="pic" sz="quarter" idx="14" hasCustomPrompt="1"/>
          </p:nvPr>
        </p:nvSpPr>
        <p:spPr>
          <a:xfrm>
            <a:off x="3543451" y="422274"/>
            <a:ext cx="5186362" cy="4298950"/>
          </a:xfrm>
          <a:prstGeom prst="rect">
            <a:avLst/>
          </a:prstGeom>
        </p:spPr>
        <p:txBody>
          <a:bodyPr/>
          <a:lstStyle>
            <a:lvl1pPr>
              <a:buNone/>
              <a:defRPr sz="1200">
                <a:solidFill>
                  <a:schemeClr val="bg2">
                    <a:lumMod val="75000"/>
                  </a:schemeClr>
                </a:solidFill>
              </a:defRPr>
            </a:lvl1pPr>
          </a:lstStyle>
          <a:p>
            <a:r>
              <a:rPr lang="en-US"/>
              <a:t>Insert picture…</a:t>
            </a:r>
          </a:p>
        </p:txBody>
      </p:sp>
      <p:sp>
        <p:nvSpPr>
          <p:cNvPr id="10" name="Text Placeholder 4">
            <a:extLst>
              <a:ext uri="{FF2B5EF4-FFF2-40B4-BE49-F238E27FC236}">
                <a16:creationId xmlns:a16="http://schemas.microsoft.com/office/drawing/2014/main" id="{2A418905-16C0-3E4A-B3ED-C8B33CED56DC}"/>
              </a:ext>
            </a:extLst>
          </p:cNvPr>
          <p:cNvSpPr>
            <a:spLocks noGrp="1"/>
          </p:cNvSpPr>
          <p:nvPr>
            <p:ph type="body" sz="quarter" idx="13" hasCustomPrompt="1"/>
          </p:nvPr>
        </p:nvSpPr>
        <p:spPr>
          <a:xfrm>
            <a:off x="18558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173025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ext Left, Image Righ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F2710-2958-6E48-88F0-307C2BDAC12D}"/>
              </a:ext>
            </a:extLst>
          </p:cNvPr>
          <p:cNvSpPr/>
          <p:nvPr userDrawn="1"/>
        </p:nvSpPr>
        <p:spPr>
          <a:xfrm>
            <a:off x="0" y="0"/>
            <a:ext cx="3070248" cy="1028700"/>
          </a:xfrm>
          <a:prstGeom prst="rect">
            <a:avLst/>
          </a:prstGeom>
          <a:solidFill>
            <a:srgbClr val="385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06E92F-EEE0-8F4D-BB5C-70B39BBC074F}"/>
              </a:ext>
            </a:extLst>
          </p:cNvPr>
          <p:cNvSpPr/>
          <p:nvPr userDrawn="1"/>
        </p:nvSpPr>
        <p:spPr>
          <a:xfrm>
            <a:off x="0" y="1028700"/>
            <a:ext cx="137564" cy="1028700"/>
          </a:xfrm>
          <a:prstGeom prst="rect">
            <a:avLst/>
          </a:prstGeom>
          <a:solidFill>
            <a:srgbClr val="D3E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E76BC4-ADCD-3540-87A9-2B0A469AB216}"/>
              </a:ext>
            </a:extLst>
          </p:cNvPr>
          <p:cNvSpPr/>
          <p:nvPr userDrawn="1"/>
        </p:nvSpPr>
        <p:spPr>
          <a:xfrm>
            <a:off x="0" y="2057400"/>
            <a:ext cx="137564" cy="1028700"/>
          </a:xfrm>
          <a:prstGeom prst="rect">
            <a:avLst/>
          </a:prstGeom>
          <a:solidFill>
            <a:srgbClr val="0F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3F749-9AE8-6342-A86B-14E6B929BB29}"/>
              </a:ext>
            </a:extLst>
          </p:cNvPr>
          <p:cNvSpPr/>
          <p:nvPr userDrawn="1"/>
        </p:nvSpPr>
        <p:spPr>
          <a:xfrm>
            <a:off x="0" y="3086100"/>
            <a:ext cx="137564" cy="1028700"/>
          </a:xfrm>
          <a:prstGeom prst="rect">
            <a:avLst/>
          </a:prstGeom>
          <a:solidFill>
            <a:srgbClr val="FAB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BC5818-D634-944A-AD4F-7DD20A117F6E}"/>
              </a:ext>
            </a:extLst>
          </p:cNvPr>
          <p:cNvSpPr/>
          <p:nvPr userDrawn="1"/>
        </p:nvSpPr>
        <p:spPr>
          <a:xfrm>
            <a:off x="0" y="4114800"/>
            <a:ext cx="137564" cy="1028700"/>
          </a:xfrm>
          <a:prstGeom prst="rect">
            <a:avLst/>
          </a:prstGeom>
          <a:solidFill>
            <a:srgbClr val="F37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F20C86BB-0A84-8446-B292-1F403E3498CD}"/>
              </a:ext>
            </a:extLst>
          </p:cNvPr>
          <p:cNvSpPr>
            <a:spLocks noGrp="1"/>
          </p:cNvSpPr>
          <p:nvPr>
            <p:ph type="pic" sz="quarter" idx="14" hasCustomPrompt="1"/>
          </p:nvPr>
        </p:nvSpPr>
        <p:spPr>
          <a:xfrm>
            <a:off x="467397" y="1416294"/>
            <a:ext cx="8209206" cy="3339612"/>
          </a:xfrm>
          <a:prstGeom prst="rect">
            <a:avLst/>
          </a:prstGeom>
        </p:spPr>
        <p:txBody>
          <a:bodyPr/>
          <a:lstStyle>
            <a:lvl1pPr>
              <a:buNone/>
              <a:defRPr sz="1200">
                <a:solidFill>
                  <a:schemeClr val="bg2">
                    <a:lumMod val="75000"/>
                  </a:schemeClr>
                </a:solidFill>
              </a:defRPr>
            </a:lvl1pPr>
          </a:lstStyle>
          <a:p>
            <a:r>
              <a:rPr lang="en-US"/>
              <a:t>Insert picture…</a:t>
            </a:r>
          </a:p>
        </p:txBody>
      </p:sp>
      <p:sp>
        <p:nvSpPr>
          <p:cNvPr id="9" name="Text Placeholder 4">
            <a:extLst>
              <a:ext uri="{FF2B5EF4-FFF2-40B4-BE49-F238E27FC236}">
                <a16:creationId xmlns:a16="http://schemas.microsoft.com/office/drawing/2014/main" id="{48DD2382-C1C5-504D-97F9-26DF3D177DAD}"/>
              </a:ext>
            </a:extLst>
          </p:cNvPr>
          <p:cNvSpPr>
            <a:spLocks noGrp="1"/>
          </p:cNvSpPr>
          <p:nvPr>
            <p:ph type="body" sz="quarter" idx="13" hasCustomPrompt="1"/>
          </p:nvPr>
        </p:nvSpPr>
        <p:spPr>
          <a:xfrm>
            <a:off x="185585" y="122126"/>
            <a:ext cx="2699078" cy="819807"/>
          </a:xfrm>
          <a:prstGeom prst="rect">
            <a:avLst/>
          </a:prstGeom>
        </p:spPr>
        <p:txBody>
          <a:bodyPr anchor="ctr"/>
          <a:lstStyle>
            <a:lvl1pPr marL="0" indent="0" algn="ctr">
              <a:buNone/>
              <a:defRPr sz="1700" b="1" i="0">
                <a:solidFill>
                  <a:schemeClr val="bg1"/>
                </a:solidFill>
                <a:latin typeface="Avenir LT Std 55 Roman" panose="020B0502020203020204" pitchFamily="34" charset="0"/>
              </a:defRPr>
            </a:lvl1pPr>
            <a:lvl2pPr>
              <a:defRPr b="1" i="0">
                <a:solidFill>
                  <a:schemeClr val="bg1"/>
                </a:solidFill>
                <a:latin typeface="Avenir LT Std 55 Roman" panose="020B0502020203020204" pitchFamily="34" charset="0"/>
              </a:defRPr>
            </a:lvl2pPr>
            <a:lvl3pPr>
              <a:defRPr b="1" i="0">
                <a:solidFill>
                  <a:schemeClr val="bg1"/>
                </a:solidFill>
                <a:latin typeface="Avenir LT Std 55 Roman" panose="020B0502020203020204" pitchFamily="34" charset="0"/>
              </a:defRPr>
            </a:lvl3pPr>
            <a:lvl4pPr>
              <a:defRPr b="1" i="0">
                <a:solidFill>
                  <a:schemeClr val="bg1"/>
                </a:solidFill>
                <a:latin typeface="Avenir LT Std 55 Roman" panose="020B0502020203020204" pitchFamily="34" charset="0"/>
              </a:defRPr>
            </a:lvl4pPr>
            <a:lvl5pPr>
              <a:defRPr b="1" i="0">
                <a:solidFill>
                  <a:schemeClr val="bg1"/>
                </a:solidFill>
                <a:latin typeface="Avenir LT Std 55 Roman" panose="020B0502020203020204" pitchFamily="34" charset="0"/>
              </a:defRPr>
            </a:lvl5pPr>
          </a:lstStyle>
          <a:p>
            <a:pPr lvl="0"/>
            <a:r>
              <a:rPr lang="en-US"/>
              <a:t>Section Title</a:t>
            </a:r>
          </a:p>
        </p:txBody>
      </p:sp>
    </p:spTree>
    <p:extLst>
      <p:ext uri="{BB962C8B-B14F-4D97-AF65-F5344CB8AC3E}">
        <p14:creationId xmlns:p14="http://schemas.microsoft.com/office/powerpoint/2010/main" val="129007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5775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1" r:id="rId6"/>
    <p:sldLayoutId id="2147483682" r:id="rId7"/>
    <p:sldLayoutId id="2147483683" r:id="rId8"/>
    <p:sldLayoutId id="2147483685" r:id="rId9"/>
    <p:sldLayoutId id="2147483686" r:id="rId10"/>
    <p:sldLayoutId id="2147483684" r:id="rId11"/>
    <p:sldLayoutId id="2147483687" r:id="rId12"/>
    <p:sldLayoutId id="2147483690" r:id="rId13"/>
    <p:sldLayoutId id="2147483688" r:id="rId14"/>
    <p:sldLayoutId id="2147483689" r:id="rId15"/>
    <p:sldLayoutId id="2147483697" r:id="rId16"/>
    <p:sldLayoutId id="2147483666" r:id="rId17"/>
    <p:sldLayoutId id="2147483691" r:id="rId18"/>
    <p:sldLayoutId id="2147483692" r:id="rId19"/>
    <p:sldLayoutId id="2147483693" r:id="rId20"/>
    <p:sldLayoutId id="2147483694" r:id="rId21"/>
    <p:sldLayoutId id="2147483695" r:id="rId22"/>
    <p:sldLayoutId id="2147483662" r:id="rId23"/>
    <p:sldLayoutId id="2147483665" r:id="rId24"/>
    <p:sldLayoutId id="2147483667" r:id="rId25"/>
    <p:sldLayoutId id="2147483668" r:id="rId26"/>
    <p:sldLayoutId id="2147483673" r:id="rId27"/>
    <p:sldLayoutId id="2147483661" r:id="rId28"/>
    <p:sldLayoutId id="2147483672" r:id="rId29"/>
    <p:sldLayoutId id="2147483670" r:id="rId30"/>
    <p:sldLayoutId id="2147483700" r:id="rId31"/>
  </p:sldLayoutIdLst>
  <p:hf hdr="0" ftr="0" dt="0"/>
  <p:txStyles>
    <p:titleStyle>
      <a:lvl1pPr algn="l" defTabSz="685800" rtl="0" eaLnBrk="1" latinLnBrk="0" hangingPunct="1">
        <a:lnSpc>
          <a:spcPct val="90000"/>
        </a:lnSpc>
        <a:spcBef>
          <a:spcPct val="0"/>
        </a:spcBef>
        <a:buNone/>
        <a:defRPr sz="3300" kern="1200">
          <a:solidFill>
            <a:schemeClr val="tx1"/>
          </a:solidFill>
          <a:latin typeface="Perpetua" panose="02020502060401020303" pitchFamily="18" charset="0"/>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
          <a:srgbClr val="007272"/>
        </a:buClr>
        <a:buSzTx/>
        <a:buFont typeface="Wingdings" panose="05000000000000000000" pitchFamily="2" charset="2"/>
        <a:buChar char="Ø"/>
        <a:tabLst/>
        <a:defRPr sz="18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5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video" Target="https://player.vimeo.com/video/40037656?h=99aa1a5cdf&amp;app_id=122963" TargetMode="Externa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video" Target="https://player.vimeo.com/video/112192201?app_id=122963" TargetMode="External"/><Relationship Id="rId5" Type="http://schemas.openxmlformats.org/officeDocument/2006/relationships/image" Target="../media/image34.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ideo" Target="https://www.youtube.com/embed/LwMkJVqGZxo?feature=oembed" TargetMode="External"/><Relationship Id="rId5" Type="http://schemas.openxmlformats.org/officeDocument/2006/relationships/image" Target="../media/image35.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3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lack and white logo&#10;&#10;Description automatically generated">
            <a:extLst>
              <a:ext uri="{FF2B5EF4-FFF2-40B4-BE49-F238E27FC236}">
                <a16:creationId xmlns:a16="http://schemas.microsoft.com/office/drawing/2014/main" id="{C73D9BF7-3423-CA06-EF97-C741299CB00D}"/>
              </a:ext>
            </a:extLst>
          </p:cNvPr>
          <p:cNvPicPr>
            <a:picLocks noChangeAspect="1"/>
          </p:cNvPicPr>
          <p:nvPr/>
        </p:nvPicPr>
        <p:blipFill>
          <a:blip r:embed="rId3"/>
          <a:stretch>
            <a:fillRect/>
          </a:stretch>
        </p:blipFill>
        <p:spPr>
          <a:xfrm>
            <a:off x="1383100" y="1414980"/>
            <a:ext cx="6377800" cy="1980170"/>
          </a:xfrm>
          <a:prstGeom prst="rect">
            <a:avLst/>
          </a:prstGeom>
        </p:spPr>
      </p:pic>
      <p:sp>
        <p:nvSpPr>
          <p:cNvPr id="8" name="TextBox 7">
            <a:extLst>
              <a:ext uri="{FF2B5EF4-FFF2-40B4-BE49-F238E27FC236}">
                <a16:creationId xmlns:a16="http://schemas.microsoft.com/office/drawing/2014/main" id="{BAEE2161-C3AA-B29A-6E73-1D28648A518F}"/>
              </a:ext>
            </a:extLst>
          </p:cNvPr>
          <p:cNvSpPr txBox="1"/>
          <p:nvPr/>
        </p:nvSpPr>
        <p:spPr>
          <a:xfrm>
            <a:off x="2286000" y="3464074"/>
            <a:ext cx="4572000" cy="891013"/>
          </a:xfrm>
          <a:prstGeom prst="rect">
            <a:avLst/>
          </a:prstGeom>
          <a:noFill/>
        </p:spPr>
        <p:txBody>
          <a:bodyPr wrap="square">
            <a:spAutoFit/>
          </a:bodyPr>
          <a:lstStyle/>
          <a:p>
            <a:pPr algn="ctr">
              <a:lnSpc>
                <a:spcPct val="150000"/>
              </a:lnSpc>
            </a:pPr>
            <a:r>
              <a:rPr lang="en-US" sz="2000" b="1">
                <a:solidFill>
                  <a:schemeClr val="bg1"/>
                </a:solidFill>
                <a:latin typeface="Avenir LT Std 55 Roman" panose="020B0502020203020204" pitchFamily="34" charset="0"/>
              </a:rPr>
              <a:t>Week 1: Faith &amp; Finances </a:t>
            </a:r>
          </a:p>
          <a:p>
            <a:pPr algn="ctr">
              <a:lnSpc>
                <a:spcPct val="150000"/>
              </a:lnSpc>
            </a:pPr>
            <a:r>
              <a:rPr lang="en-US" sz="1600">
                <a:solidFill>
                  <a:schemeClr val="bg1"/>
                </a:solidFill>
                <a:latin typeface="Avenir LT Std 45 Book" panose="020B0502020203020204" pitchFamily="34" charset="0"/>
              </a:rPr>
              <a:t>Aug 4</a:t>
            </a:r>
            <a:r>
              <a:rPr lang="en-US" sz="1600" baseline="30000">
                <a:solidFill>
                  <a:schemeClr val="bg1"/>
                </a:solidFill>
                <a:latin typeface="Avenir LT Std 45 Book" panose="020B0502020203020204" pitchFamily="34" charset="0"/>
              </a:rPr>
              <a:t>th</a:t>
            </a:r>
            <a:r>
              <a:rPr lang="en-US" sz="1600">
                <a:solidFill>
                  <a:schemeClr val="bg1"/>
                </a:solidFill>
                <a:latin typeface="Avenir LT Std 45 Book" panose="020B0502020203020204" pitchFamily="34" charset="0"/>
              </a:rPr>
              <a:t> 2024</a:t>
            </a:r>
          </a:p>
        </p:txBody>
      </p:sp>
      <p:sp>
        <p:nvSpPr>
          <p:cNvPr id="9" name="TextBox 8">
            <a:extLst>
              <a:ext uri="{FF2B5EF4-FFF2-40B4-BE49-F238E27FC236}">
                <a16:creationId xmlns:a16="http://schemas.microsoft.com/office/drawing/2014/main" id="{A6ED9E76-FF23-D7E9-B60B-BEAD48FF2EA9}"/>
              </a:ext>
            </a:extLst>
          </p:cNvPr>
          <p:cNvSpPr txBox="1"/>
          <p:nvPr/>
        </p:nvSpPr>
        <p:spPr>
          <a:xfrm>
            <a:off x="2286000" y="4881320"/>
            <a:ext cx="4572000" cy="215444"/>
          </a:xfrm>
          <a:prstGeom prst="rect">
            <a:avLst/>
          </a:prstGeom>
          <a:noFill/>
        </p:spPr>
        <p:txBody>
          <a:bodyPr wrap="square">
            <a:spAutoFit/>
          </a:bodyPr>
          <a:lstStyle/>
          <a:p>
            <a:pPr algn="ctr"/>
            <a:r>
              <a:rPr lang="en-US" sz="800">
                <a:solidFill>
                  <a:schemeClr val="bg1">
                    <a:lumMod val="75000"/>
                  </a:schemeClr>
                </a:solidFill>
                <a:latin typeface="Avenir LT Std 45 Book" panose="020B0502020203020204" pitchFamily="34" charset="0"/>
              </a:rPr>
              <a:t>LifeGuide Financial Advisors, LLC is a registered investment advisor.</a:t>
            </a:r>
          </a:p>
        </p:txBody>
      </p:sp>
    </p:spTree>
    <p:extLst>
      <p:ext uri="{BB962C8B-B14F-4D97-AF65-F5344CB8AC3E}">
        <p14:creationId xmlns:p14="http://schemas.microsoft.com/office/powerpoint/2010/main" val="190490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E0F7BE-60B3-B623-BBB9-0ACE397DC8CE}"/>
              </a:ext>
            </a:extLst>
          </p:cNvPr>
          <p:cNvSpPr>
            <a:spLocks noGrp="1"/>
          </p:cNvSpPr>
          <p:nvPr>
            <p:ph type="body" sz="quarter" idx="12"/>
          </p:nvPr>
        </p:nvSpPr>
        <p:spPr>
          <a:xfrm>
            <a:off x="5316647" y="1253266"/>
            <a:ext cx="3374129" cy="2636967"/>
          </a:xfrm>
        </p:spPr>
        <p:txBody>
          <a:bodyPr anchor="ctr"/>
          <a:lstStyle/>
          <a:p>
            <a:pPr marL="34290" indent="0">
              <a:buNone/>
            </a:pPr>
            <a:r>
              <a:rPr lang="en-US" sz="1400" i="1"/>
              <a:t>Then Jesus told his disciples, “If anyone would come after me, let him deny himself and take up his cross and follow me. For whoever would save his life will lose it, but whoever loses his life for my sake will find it. </a:t>
            </a:r>
          </a:p>
          <a:p>
            <a:pPr marL="34290" indent="0">
              <a:buNone/>
            </a:pPr>
            <a:r>
              <a:rPr lang="en-US" sz="1400" i="1"/>
              <a:t>For what will it profit a man if he gains the whole world and forfeits his soul? Or what shall a man give in return for his soul? </a:t>
            </a:r>
          </a:p>
          <a:p>
            <a:pPr marL="34290" indent="0">
              <a:buNone/>
            </a:pPr>
            <a:r>
              <a:rPr lang="en-US" sz="1200"/>
              <a:t>— Matthew 16:24-26 (ESV)</a:t>
            </a:r>
          </a:p>
        </p:txBody>
      </p:sp>
      <p:sp>
        <p:nvSpPr>
          <p:cNvPr id="6" name="Text Placeholder 1">
            <a:extLst>
              <a:ext uri="{FF2B5EF4-FFF2-40B4-BE49-F238E27FC236}">
                <a16:creationId xmlns:a16="http://schemas.microsoft.com/office/drawing/2014/main" id="{465C9C67-33DF-3907-AC54-B5BA6A291F82}"/>
              </a:ext>
            </a:extLst>
          </p:cNvPr>
          <p:cNvSpPr>
            <a:spLocks noGrp="1"/>
          </p:cNvSpPr>
          <p:nvPr>
            <p:ph type="body" sz="quarter" idx="13"/>
          </p:nvPr>
        </p:nvSpPr>
        <p:spPr>
          <a:xfrm>
            <a:off x="1361898" y="1498951"/>
            <a:ext cx="2749368" cy="2016125"/>
          </a:xfrm>
        </p:spPr>
        <p:txBody>
          <a:bodyPr/>
          <a:lstStyle/>
          <a:p>
            <a:r>
              <a:rPr lang="en-US" sz="2000" b="0">
                <a:latin typeface="Avenir LT Std 45 Book" panose="020B0502020203020204" pitchFamily="34" charset="0"/>
              </a:rPr>
              <a:t>Biblical Truth:</a:t>
            </a:r>
          </a:p>
          <a:p>
            <a:r>
              <a:rPr lang="en-US"/>
              <a:t>Stewardship is a Journey of Surrender </a:t>
            </a:r>
          </a:p>
        </p:txBody>
      </p:sp>
    </p:spTree>
    <p:extLst>
      <p:ext uri="{BB962C8B-B14F-4D97-AF65-F5344CB8AC3E}">
        <p14:creationId xmlns:p14="http://schemas.microsoft.com/office/powerpoint/2010/main" val="260050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DAAAEA-6916-6660-C513-9A4671944EA4}"/>
              </a:ext>
            </a:extLst>
          </p:cNvPr>
          <p:cNvPicPr>
            <a:picLocks noChangeAspect="1"/>
          </p:cNvPicPr>
          <p:nvPr/>
        </p:nvPicPr>
        <p:blipFill>
          <a:blip r:embed="rId4"/>
          <a:stretch>
            <a:fillRect/>
          </a:stretch>
        </p:blipFill>
        <p:spPr>
          <a:xfrm>
            <a:off x="3025140" y="1186343"/>
            <a:ext cx="4514785" cy="3690768"/>
          </a:xfrm>
          <a:prstGeom prst="rect">
            <a:avLst/>
          </a:prstGeom>
          <a:effectLst>
            <a:outerShdw blurRad="63500" sx="102000" sy="102000" algn="ctr" rotWithShape="0">
              <a:prstClr val="black">
                <a:alpha val="40000"/>
              </a:prstClr>
            </a:outerShdw>
          </a:effectLst>
        </p:spPr>
      </p:pic>
      <p:pic>
        <p:nvPicPr>
          <p:cNvPr id="12" name="Online Media 2" title="Renee Lockey - Work Like a Doctor, Live Like a Nurse">
            <a:hlinkClick r:id="" action="ppaction://media"/>
            <a:extLst>
              <a:ext uri="{FF2B5EF4-FFF2-40B4-BE49-F238E27FC236}">
                <a16:creationId xmlns:a16="http://schemas.microsoft.com/office/drawing/2014/main" id="{848F023E-62FD-F620-3D36-DC995C6D7799}"/>
              </a:ext>
            </a:extLst>
          </p:cNvPr>
          <p:cNvPicPr>
            <a:picLocks noRot="1" noChangeAspect="1"/>
          </p:cNvPicPr>
          <p:nvPr>
            <a:videoFile r:link="rId1"/>
          </p:nvPr>
        </p:nvPicPr>
        <p:blipFill>
          <a:blip r:embed="rId5"/>
          <a:stretch>
            <a:fillRect/>
          </a:stretch>
        </p:blipFill>
        <p:spPr>
          <a:xfrm>
            <a:off x="814826" y="612213"/>
            <a:ext cx="7550206" cy="4246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725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2"/>
                                        </p:tgtEl>
                                      </p:cBhvr>
                                    </p:cmd>
                                  </p:childTnLst>
                                </p:cTn>
                              </p:par>
                            </p:childTnLst>
                          </p:cTn>
                        </p:par>
                      </p:childTnLst>
                    </p:cTn>
                  </p:par>
                </p:childTnLst>
              </p:cTn>
              <p:nextCondLst>
                <p:cond evt="onClick" delay="0">
                  <p:tgtEl>
                    <p:spTgt spid="12"/>
                  </p:tgtEl>
                </p:cond>
              </p:nextCondLst>
            </p:seq>
            <p:video>
              <p:cMediaNode vol="80000">
                <p:cTn id="16" fill="hold" display="0">
                  <p:stCondLst>
                    <p:cond delay="indefinite"/>
                  </p:stCondLst>
                </p:cTn>
                <p:tgtEl>
                  <p:spTgt spid="1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E84BB-5343-7884-0BFD-DCD45693A60F}"/>
              </a:ext>
            </a:extLst>
          </p:cNvPr>
          <p:cNvSpPr>
            <a:spLocks noGrp="1"/>
          </p:cNvSpPr>
          <p:nvPr>
            <p:ph type="body" sz="quarter" idx="13"/>
          </p:nvPr>
        </p:nvSpPr>
        <p:spPr>
          <a:xfrm>
            <a:off x="5375877" y="1498951"/>
            <a:ext cx="2419383" cy="2016125"/>
          </a:xfrm>
        </p:spPr>
        <p:txBody>
          <a:bodyPr/>
          <a:lstStyle/>
          <a:p>
            <a:r>
              <a:rPr lang="en-US" dirty="0"/>
              <a:t>Biblical Truth: God owns it all  </a:t>
            </a:r>
          </a:p>
        </p:txBody>
      </p:sp>
      <p:sp>
        <p:nvSpPr>
          <p:cNvPr id="3" name="Text Placeholder 2">
            <a:extLst>
              <a:ext uri="{FF2B5EF4-FFF2-40B4-BE49-F238E27FC236}">
                <a16:creationId xmlns:a16="http://schemas.microsoft.com/office/drawing/2014/main" id="{2365D2C8-CCEE-5540-88C4-2B2D01211C52}"/>
              </a:ext>
            </a:extLst>
          </p:cNvPr>
          <p:cNvSpPr>
            <a:spLocks noGrp="1"/>
          </p:cNvSpPr>
          <p:nvPr>
            <p:ph type="body" sz="quarter" idx="12"/>
          </p:nvPr>
        </p:nvSpPr>
        <p:spPr>
          <a:xfrm>
            <a:off x="580422" y="1841551"/>
            <a:ext cx="3633437" cy="1673526"/>
          </a:xfrm>
        </p:spPr>
        <p:txBody>
          <a:bodyPr/>
          <a:lstStyle/>
          <a:p>
            <a:pPr marL="34290" indent="0">
              <a:buNone/>
            </a:pPr>
            <a:r>
              <a:rPr lang="en-US" dirty="0"/>
              <a:t>“It is I who by my great power and my outstretched arm have made the earth, with the men and animals that are on the earth, and I give it to whomever it seems right to me.”-Jeremiah 27:5</a:t>
            </a:r>
          </a:p>
          <a:p>
            <a:pPr marL="34290" indent="0">
              <a:buNone/>
            </a:pPr>
            <a:endParaRPr lang="en-US" dirty="0"/>
          </a:p>
        </p:txBody>
      </p:sp>
    </p:spTree>
    <p:extLst>
      <p:ext uri="{BB962C8B-B14F-4D97-AF65-F5344CB8AC3E}">
        <p14:creationId xmlns:p14="http://schemas.microsoft.com/office/powerpoint/2010/main" val="34619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F03FC8-A184-6B37-01F6-E957740BFCE9}"/>
              </a:ext>
            </a:extLst>
          </p:cNvPr>
          <p:cNvPicPr>
            <a:picLocks noChangeAspect="1"/>
          </p:cNvPicPr>
          <p:nvPr/>
        </p:nvPicPr>
        <p:blipFill>
          <a:blip r:embed="rId2"/>
          <a:stretch>
            <a:fillRect/>
          </a:stretch>
        </p:blipFill>
        <p:spPr>
          <a:xfrm>
            <a:off x="291357" y="1832243"/>
            <a:ext cx="3877454" cy="1603539"/>
          </a:xfrm>
          <a:prstGeom prst="rect">
            <a:avLst/>
          </a:prstGeom>
        </p:spPr>
      </p:pic>
      <p:sp>
        <p:nvSpPr>
          <p:cNvPr id="6" name="Text Placeholder 1">
            <a:extLst>
              <a:ext uri="{FF2B5EF4-FFF2-40B4-BE49-F238E27FC236}">
                <a16:creationId xmlns:a16="http://schemas.microsoft.com/office/drawing/2014/main" id="{04542E33-1012-42D1-298B-F79FB91F84D4}"/>
              </a:ext>
            </a:extLst>
          </p:cNvPr>
          <p:cNvSpPr>
            <a:spLocks noGrp="1"/>
          </p:cNvSpPr>
          <p:nvPr>
            <p:ph type="body" sz="quarter" idx="13"/>
          </p:nvPr>
        </p:nvSpPr>
        <p:spPr>
          <a:xfrm>
            <a:off x="4975191" y="1498951"/>
            <a:ext cx="2749368" cy="2016125"/>
          </a:xfrm>
        </p:spPr>
        <p:txBody>
          <a:bodyPr/>
          <a:lstStyle/>
          <a:p>
            <a:r>
              <a:rPr lang="en-US" sz="2000" b="0">
                <a:latin typeface="Avenir LT Std 45 Book" panose="020B0502020203020204" pitchFamily="34" charset="0"/>
              </a:rPr>
              <a:t>Biblical Truth:</a:t>
            </a:r>
          </a:p>
          <a:p>
            <a:r>
              <a:rPr lang="en-US"/>
              <a:t>Eternity</a:t>
            </a:r>
          </a:p>
        </p:txBody>
      </p:sp>
    </p:spTree>
    <p:extLst>
      <p:ext uri="{BB962C8B-B14F-4D97-AF65-F5344CB8AC3E}">
        <p14:creationId xmlns:p14="http://schemas.microsoft.com/office/powerpoint/2010/main" val="312255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Online Media 2" descr="Live for the Line">
            <a:hlinkClick r:id="" action="ppaction://media"/>
            <a:extLst>
              <a:ext uri="{FF2B5EF4-FFF2-40B4-BE49-F238E27FC236}">
                <a16:creationId xmlns:a16="http://schemas.microsoft.com/office/drawing/2014/main" id="{7F477D51-4E91-C4CF-A58F-361355FDE1E9}"/>
              </a:ext>
            </a:extLst>
          </p:cNvPr>
          <p:cNvPicPr>
            <a:picLocks noRot="1" noChangeAspect="1"/>
          </p:cNvPicPr>
          <p:nvPr>
            <a:videoFile r:link="rId1"/>
          </p:nvPr>
        </p:nvPicPr>
        <p:blipFill>
          <a:blip r:embed="rId5"/>
          <a:stretch>
            <a:fillRect/>
          </a:stretch>
        </p:blipFill>
        <p:spPr>
          <a:xfrm>
            <a:off x="1524000" y="857250"/>
            <a:ext cx="6096000" cy="3429000"/>
          </a:xfrm>
          <a:prstGeom prst="rect">
            <a:avLst/>
          </a:prstGeom>
        </p:spPr>
      </p:pic>
    </p:spTree>
    <p:extLst>
      <p:ext uri="{BB962C8B-B14F-4D97-AF65-F5344CB8AC3E}">
        <p14:creationId xmlns:p14="http://schemas.microsoft.com/office/powerpoint/2010/main" val="302859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229C1E-768E-71A4-33C3-42EA4C39B33F}"/>
              </a:ext>
            </a:extLst>
          </p:cNvPr>
          <p:cNvSpPr txBox="1">
            <a:spLocks noGrp="1"/>
          </p:cNvSpPr>
          <p:nvPr>
            <p:ph type="body" sz="quarter" idx="12"/>
          </p:nvPr>
        </p:nvSpPr>
        <p:spPr>
          <a:xfrm>
            <a:off x="4986264" y="1534952"/>
            <a:ext cx="3913896" cy="2287806"/>
          </a:xfrm>
          <a:prstGeom prst="rect">
            <a:avLst/>
          </a:prstGeom>
          <a:noFill/>
        </p:spPr>
        <p:txBody>
          <a:bodyPr wrap="square" rtlCol="0">
            <a:spAutoFit/>
          </a:bodyPr>
          <a:lstStyle/>
          <a:p>
            <a:r>
              <a:rPr lang="en-US" sz="1400" b="0" i="0" dirty="0">
                <a:solidFill>
                  <a:srgbClr val="001D35"/>
                </a:solidFill>
                <a:effectLst/>
              </a:rPr>
              <a:t>Universal l</a:t>
            </a:r>
            <a:r>
              <a:rPr lang="en-US" sz="1400" dirty="0">
                <a:solidFill>
                  <a:srgbClr val="001D35"/>
                </a:solidFill>
              </a:rPr>
              <a:t>aw of nature – “You reap what you sow” </a:t>
            </a:r>
            <a:endParaRPr lang="en-US" sz="1400" b="0" i="0" dirty="0">
              <a:solidFill>
                <a:srgbClr val="001D35"/>
              </a:solidFill>
              <a:effectLst/>
            </a:endParaRPr>
          </a:p>
          <a:p>
            <a:r>
              <a:rPr lang="en-US" sz="1400" b="0" i="1" dirty="0">
                <a:solidFill>
                  <a:srgbClr val="001D35"/>
                </a:solidFill>
                <a:effectLst/>
              </a:rPr>
              <a:t>Do not be deceived: God cannot be mocked. A man reaps what he sows.</a:t>
            </a:r>
            <a:br>
              <a:rPr lang="en-US" sz="1400" b="0" i="0" dirty="0">
                <a:solidFill>
                  <a:srgbClr val="001D35"/>
                </a:solidFill>
                <a:effectLst/>
              </a:rPr>
            </a:br>
            <a:r>
              <a:rPr lang="en-US" sz="1400" b="0" i="0" dirty="0">
                <a:solidFill>
                  <a:srgbClr val="001D35"/>
                </a:solidFill>
                <a:effectLst/>
              </a:rPr>
              <a:t>— Galatians 6:7</a:t>
            </a:r>
          </a:p>
          <a:p>
            <a:r>
              <a:rPr lang="en-US" sz="1400" b="0" i="1" dirty="0">
                <a:solidFill>
                  <a:srgbClr val="001D35"/>
                </a:solidFill>
                <a:effectLst/>
              </a:rPr>
              <a:t>The point is this: whoever sows sparingly will also reap sparingly, and whoever sows bountifully[a] will also reap bountifully.</a:t>
            </a:r>
            <a:br>
              <a:rPr lang="en-US" sz="1400" b="0" i="0" dirty="0">
                <a:solidFill>
                  <a:srgbClr val="001D35"/>
                </a:solidFill>
                <a:effectLst/>
              </a:rPr>
            </a:br>
            <a:r>
              <a:rPr lang="en-US" sz="1400" b="0" i="0" dirty="0">
                <a:solidFill>
                  <a:srgbClr val="001D35"/>
                </a:solidFill>
                <a:effectLst/>
              </a:rPr>
              <a:t>— 2 Cor. 9:6 </a:t>
            </a:r>
          </a:p>
        </p:txBody>
      </p:sp>
      <p:sp>
        <p:nvSpPr>
          <p:cNvPr id="5" name="Text Placeholder 1">
            <a:extLst>
              <a:ext uri="{FF2B5EF4-FFF2-40B4-BE49-F238E27FC236}">
                <a16:creationId xmlns:a16="http://schemas.microsoft.com/office/drawing/2014/main" id="{6786C0A9-25B5-E217-1A98-06275FAA44AD}"/>
              </a:ext>
            </a:extLst>
          </p:cNvPr>
          <p:cNvSpPr>
            <a:spLocks noGrp="1"/>
          </p:cNvSpPr>
          <p:nvPr>
            <p:ph type="body" sz="quarter" idx="13"/>
          </p:nvPr>
        </p:nvSpPr>
        <p:spPr>
          <a:xfrm>
            <a:off x="1408369" y="1498951"/>
            <a:ext cx="2749368" cy="2016125"/>
          </a:xfrm>
        </p:spPr>
        <p:txBody>
          <a:bodyPr/>
          <a:lstStyle/>
          <a:p>
            <a:r>
              <a:rPr lang="en-US" sz="2000" b="0" dirty="0">
                <a:latin typeface="Avenir LT Std 45 Book" panose="020B0502020203020204" pitchFamily="34" charset="0"/>
              </a:rPr>
              <a:t>Biblical Truth:</a:t>
            </a:r>
          </a:p>
          <a:p>
            <a:r>
              <a:rPr lang="en-US" dirty="0"/>
              <a:t>Sowing &amp; Reaping</a:t>
            </a:r>
          </a:p>
        </p:txBody>
      </p:sp>
    </p:spTree>
    <p:extLst>
      <p:ext uri="{BB962C8B-B14F-4D97-AF65-F5344CB8AC3E}">
        <p14:creationId xmlns:p14="http://schemas.microsoft.com/office/powerpoint/2010/main" val="246302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2AC1A-3F49-311E-E740-246F92A7B73D}"/>
              </a:ext>
            </a:extLst>
          </p:cNvPr>
          <p:cNvSpPr>
            <a:spLocks noGrp="1"/>
          </p:cNvSpPr>
          <p:nvPr>
            <p:ph type="body" sz="quarter" idx="13"/>
          </p:nvPr>
        </p:nvSpPr>
        <p:spPr>
          <a:xfrm>
            <a:off x="185585" y="90376"/>
            <a:ext cx="2699078" cy="819807"/>
          </a:xfrm>
        </p:spPr>
        <p:txBody>
          <a:bodyPr/>
          <a:lstStyle/>
          <a:p>
            <a:r>
              <a:rPr lang="en-US" b="0"/>
              <a:t>Eternity &amp; </a:t>
            </a:r>
            <a:br>
              <a:rPr lang="en-US" b="0"/>
            </a:br>
            <a:r>
              <a:rPr lang="en-US" b="0"/>
              <a:t>Sowing and Reaping </a:t>
            </a:r>
          </a:p>
        </p:txBody>
      </p:sp>
      <p:pic>
        <p:nvPicPr>
          <p:cNvPr id="3" name="Picture 2">
            <a:extLst>
              <a:ext uri="{FF2B5EF4-FFF2-40B4-BE49-F238E27FC236}">
                <a16:creationId xmlns:a16="http://schemas.microsoft.com/office/drawing/2014/main" id="{B7863A3B-8881-A8D4-3E61-F92AA955B6A1}"/>
              </a:ext>
            </a:extLst>
          </p:cNvPr>
          <p:cNvPicPr>
            <a:picLocks noChangeAspect="1"/>
          </p:cNvPicPr>
          <p:nvPr/>
        </p:nvPicPr>
        <p:blipFill>
          <a:blip r:embed="rId3"/>
          <a:stretch>
            <a:fillRect/>
          </a:stretch>
        </p:blipFill>
        <p:spPr>
          <a:xfrm>
            <a:off x="1279025" y="1152107"/>
            <a:ext cx="6376729" cy="2637126"/>
          </a:xfrm>
          <a:prstGeom prst="rect">
            <a:avLst/>
          </a:prstGeom>
        </p:spPr>
      </p:pic>
      <p:sp>
        <p:nvSpPr>
          <p:cNvPr id="4" name="TextBox 3">
            <a:extLst>
              <a:ext uri="{FF2B5EF4-FFF2-40B4-BE49-F238E27FC236}">
                <a16:creationId xmlns:a16="http://schemas.microsoft.com/office/drawing/2014/main" id="{67591954-93C6-27BE-7F22-D10C4A90233A}"/>
              </a:ext>
            </a:extLst>
          </p:cNvPr>
          <p:cNvSpPr txBox="1"/>
          <p:nvPr/>
        </p:nvSpPr>
        <p:spPr>
          <a:xfrm>
            <a:off x="1701728" y="3964599"/>
            <a:ext cx="1005403" cy="369332"/>
          </a:xfrm>
          <a:prstGeom prst="rect">
            <a:avLst/>
          </a:prstGeom>
          <a:noFill/>
        </p:spPr>
        <p:txBody>
          <a:bodyPr wrap="none" rtlCol="0">
            <a:spAutoFit/>
          </a:bodyPr>
          <a:lstStyle/>
          <a:p>
            <a:r>
              <a:rPr lang="en-US">
                <a:latin typeface="Avenir LT Std 45 Book" panose="020B0502020203020204" pitchFamily="34" charset="0"/>
              </a:rPr>
              <a:t>Sowing </a:t>
            </a:r>
          </a:p>
        </p:txBody>
      </p:sp>
      <p:sp>
        <p:nvSpPr>
          <p:cNvPr id="5" name="TextBox 4">
            <a:extLst>
              <a:ext uri="{FF2B5EF4-FFF2-40B4-BE49-F238E27FC236}">
                <a16:creationId xmlns:a16="http://schemas.microsoft.com/office/drawing/2014/main" id="{05DF9B23-6428-DA1D-9ADF-F6FB63E1AD20}"/>
              </a:ext>
            </a:extLst>
          </p:cNvPr>
          <p:cNvSpPr txBox="1"/>
          <p:nvPr/>
        </p:nvSpPr>
        <p:spPr>
          <a:xfrm>
            <a:off x="5763881" y="3964599"/>
            <a:ext cx="1035861" cy="369332"/>
          </a:xfrm>
          <a:prstGeom prst="rect">
            <a:avLst/>
          </a:prstGeom>
          <a:noFill/>
        </p:spPr>
        <p:txBody>
          <a:bodyPr wrap="none" rtlCol="0">
            <a:spAutoFit/>
          </a:bodyPr>
          <a:lstStyle/>
          <a:p>
            <a:r>
              <a:rPr lang="en-US">
                <a:latin typeface="Avenir LT Std 45 Book" panose="020B0502020203020204" pitchFamily="34" charset="0"/>
              </a:rPr>
              <a:t>Reaping</a:t>
            </a:r>
          </a:p>
        </p:txBody>
      </p:sp>
      <p:sp>
        <p:nvSpPr>
          <p:cNvPr id="7" name="TextBox 6">
            <a:extLst>
              <a:ext uri="{FF2B5EF4-FFF2-40B4-BE49-F238E27FC236}">
                <a16:creationId xmlns:a16="http://schemas.microsoft.com/office/drawing/2014/main" id="{A0FC8BEA-0802-FE12-3478-30256F9E53CE}"/>
              </a:ext>
            </a:extLst>
          </p:cNvPr>
          <p:cNvSpPr txBox="1"/>
          <p:nvPr/>
        </p:nvSpPr>
        <p:spPr>
          <a:xfrm>
            <a:off x="5763881" y="4345689"/>
            <a:ext cx="2955529" cy="369332"/>
          </a:xfrm>
          <a:prstGeom prst="rect">
            <a:avLst/>
          </a:prstGeom>
          <a:noFill/>
        </p:spPr>
        <p:txBody>
          <a:bodyPr wrap="square">
            <a:spAutoFit/>
          </a:bodyPr>
          <a:lstStyle/>
          <a:p>
            <a:r>
              <a:rPr lang="en-US" b="1">
                <a:solidFill>
                  <a:srgbClr val="0F7278"/>
                </a:solidFill>
                <a:latin typeface="Avenir LT Std 55 Roman" panose="020B0502020203020204" pitchFamily="34" charset="0"/>
              </a:rPr>
              <a:t>Eternal rewards</a:t>
            </a:r>
          </a:p>
        </p:txBody>
      </p:sp>
      <p:sp>
        <p:nvSpPr>
          <p:cNvPr id="9" name="TextBox 8">
            <a:extLst>
              <a:ext uri="{FF2B5EF4-FFF2-40B4-BE49-F238E27FC236}">
                <a16:creationId xmlns:a16="http://schemas.microsoft.com/office/drawing/2014/main" id="{E115033E-69B2-EDCC-4189-15EE47229193}"/>
              </a:ext>
            </a:extLst>
          </p:cNvPr>
          <p:cNvSpPr txBox="1"/>
          <p:nvPr/>
        </p:nvSpPr>
        <p:spPr>
          <a:xfrm>
            <a:off x="1691159" y="4339575"/>
            <a:ext cx="3299160" cy="369332"/>
          </a:xfrm>
          <a:prstGeom prst="rect">
            <a:avLst/>
          </a:prstGeom>
          <a:noFill/>
        </p:spPr>
        <p:txBody>
          <a:bodyPr wrap="square">
            <a:spAutoFit/>
          </a:bodyPr>
          <a:lstStyle/>
          <a:p>
            <a:r>
              <a:rPr lang="en-US" b="1" dirty="0">
                <a:solidFill>
                  <a:srgbClr val="0F7278"/>
                </a:solidFill>
                <a:latin typeface="Avenir LT Std 55 Roman" panose="020B0502020203020204" pitchFamily="34" charset="0"/>
              </a:rPr>
              <a:t>Spans the gap of eternity </a:t>
            </a:r>
            <a:endParaRPr lang="en-US" dirty="0"/>
          </a:p>
        </p:txBody>
      </p:sp>
      <p:cxnSp>
        <p:nvCxnSpPr>
          <p:cNvPr id="11" name="Straight Connector 10">
            <a:extLst>
              <a:ext uri="{FF2B5EF4-FFF2-40B4-BE49-F238E27FC236}">
                <a16:creationId xmlns:a16="http://schemas.microsoft.com/office/drawing/2014/main" id="{D5C70426-A5A3-9016-B59C-02C229AF5130}"/>
              </a:ext>
            </a:extLst>
          </p:cNvPr>
          <p:cNvCxnSpPr>
            <a:cxnSpLocks/>
          </p:cNvCxnSpPr>
          <p:nvPr/>
        </p:nvCxnSpPr>
        <p:spPr>
          <a:xfrm>
            <a:off x="4640253" y="4524241"/>
            <a:ext cx="1044647" cy="6114"/>
          </a:xfrm>
          <a:prstGeom prst="line">
            <a:avLst/>
          </a:prstGeom>
          <a:ln>
            <a:solidFill>
              <a:srgbClr val="0F72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77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Online Media 4" descr="What Are You Living For?">
            <a:hlinkClick r:id="" action="ppaction://media"/>
            <a:extLst>
              <a:ext uri="{FF2B5EF4-FFF2-40B4-BE49-F238E27FC236}">
                <a16:creationId xmlns:a16="http://schemas.microsoft.com/office/drawing/2014/main" id="{DFFC00A5-A65A-2240-FE0A-3206805A3944}"/>
              </a:ext>
            </a:extLst>
          </p:cNvPr>
          <p:cNvPicPr>
            <a:picLocks noRot="1" noChangeAspect="1"/>
          </p:cNvPicPr>
          <p:nvPr>
            <a:videoFile r:link="rId1"/>
          </p:nvPr>
        </p:nvPicPr>
        <p:blipFill>
          <a:blip r:embed="rId5"/>
          <a:stretch>
            <a:fillRect/>
          </a:stretch>
        </p:blipFill>
        <p:spPr>
          <a:xfrm>
            <a:off x="1526053" y="850790"/>
            <a:ext cx="6091894" cy="3441920"/>
          </a:xfrm>
          <a:prstGeom prst="rect">
            <a:avLst/>
          </a:prstGeom>
        </p:spPr>
      </p:pic>
    </p:spTree>
    <p:extLst>
      <p:ext uri="{BB962C8B-B14F-4D97-AF65-F5344CB8AC3E}">
        <p14:creationId xmlns:p14="http://schemas.microsoft.com/office/powerpoint/2010/main" val="78662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229C1E-768E-71A4-33C3-42EA4C39B33F}"/>
              </a:ext>
            </a:extLst>
          </p:cNvPr>
          <p:cNvSpPr txBox="1">
            <a:spLocks noGrp="1"/>
          </p:cNvSpPr>
          <p:nvPr>
            <p:ph type="body" sz="quarter" idx="12"/>
          </p:nvPr>
        </p:nvSpPr>
        <p:spPr>
          <a:xfrm>
            <a:off x="4914902" y="1276522"/>
            <a:ext cx="4053838" cy="2590453"/>
          </a:xfrm>
          <a:prstGeom prst="rect">
            <a:avLst/>
          </a:prstGeom>
          <a:noFill/>
        </p:spPr>
        <p:txBody>
          <a:bodyPr wrap="square" rtlCol="0" anchor="ctr">
            <a:spAutoFit/>
          </a:bodyPr>
          <a:lstStyle/>
          <a:p>
            <a:r>
              <a:rPr lang="en-US" sz="1400" i="1" dirty="0">
                <a:solidFill>
                  <a:schemeClr val="tx1">
                    <a:lumMod val="95000"/>
                    <a:lumOff val="5000"/>
                  </a:schemeClr>
                </a:solidFill>
                <a:effectLst/>
              </a:rPr>
              <a:t>Do not store up for yourselves treasures on earth, where moth and rust consume and where thieves break in and steal; </a:t>
            </a:r>
            <a:r>
              <a:rPr lang="en-US" sz="1400" b="1" i="1" dirty="0">
                <a:solidFill>
                  <a:schemeClr val="tx1">
                    <a:lumMod val="95000"/>
                    <a:lumOff val="5000"/>
                  </a:schemeClr>
                </a:solidFill>
                <a:effectLst/>
              </a:rPr>
              <a:t>but store up for yourselves treasures in heaven</a:t>
            </a:r>
            <a:r>
              <a:rPr lang="en-US" sz="1400" i="1" dirty="0">
                <a:solidFill>
                  <a:schemeClr val="tx1">
                    <a:lumMod val="95000"/>
                    <a:lumOff val="5000"/>
                  </a:schemeClr>
                </a:solidFill>
              </a:rPr>
              <a:t>…</a:t>
            </a:r>
            <a:r>
              <a:rPr lang="en-US" sz="1400" i="1" dirty="0">
                <a:solidFill>
                  <a:schemeClr val="tx1">
                    <a:lumMod val="95000"/>
                    <a:lumOff val="5000"/>
                  </a:schemeClr>
                </a:solidFill>
                <a:effectLst/>
              </a:rPr>
              <a:t> </a:t>
            </a:r>
            <a:br>
              <a:rPr lang="en-US" sz="1400" b="0" i="0" dirty="0">
                <a:solidFill>
                  <a:schemeClr val="tx1">
                    <a:lumMod val="95000"/>
                    <a:lumOff val="5000"/>
                  </a:schemeClr>
                </a:solidFill>
                <a:effectLst/>
              </a:rPr>
            </a:br>
            <a:r>
              <a:rPr lang="en-US" sz="1200" b="0" i="0" dirty="0">
                <a:solidFill>
                  <a:schemeClr val="tx1">
                    <a:lumMod val="95000"/>
                    <a:lumOff val="5000"/>
                  </a:schemeClr>
                </a:solidFill>
                <a:effectLst/>
              </a:rPr>
              <a:t>- Jesus</a:t>
            </a:r>
            <a:r>
              <a:rPr lang="en-US" sz="1200" dirty="0">
                <a:solidFill>
                  <a:schemeClr val="tx1">
                    <a:lumMod val="95000"/>
                    <a:lumOff val="5000"/>
                  </a:schemeClr>
                </a:solidFill>
              </a:rPr>
              <a:t> | Matthew 6:19-21</a:t>
            </a:r>
          </a:p>
          <a:p>
            <a:r>
              <a:rPr lang="en-US" sz="1400" i="1" dirty="0">
                <a:solidFill>
                  <a:schemeClr val="tx1">
                    <a:lumMod val="95000"/>
                    <a:lumOff val="5000"/>
                  </a:schemeClr>
                </a:solidFill>
              </a:rPr>
              <a:t>Sell your possessions and give to the poor. </a:t>
            </a:r>
            <a:r>
              <a:rPr lang="en-US" sz="1400" b="1" i="1" dirty="0">
                <a:solidFill>
                  <a:schemeClr val="tx1">
                    <a:lumMod val="95000"/>
                    <a:lumOff val="5000"/>
                  </a:schemeClr>
                </a:solidFill>
              </a:rPr>
              <a:t>Provide purses for yourselves that will not wear out, a treasure in heaven that will never fail, </a:t>
            </a:r>
            <a:r>
              <a:rPr lang="en-US" sz="1400" dirty="0">
                <a:solidFill>
                  <a:schemeClr val="tx1">
                    <a:lumMod val="95000"/>
                    <a:lumOff val="5000"/>
                  </a:schemeClr>
                </a:solidFill>
              </a:rPr>
              <a:t>where no thief comes near and no moth destroys.</a:t>
            </a:r>
            <a:br>
              <a:rPr lang="en-US" sz="1400" dirty="0">
                <a:solidFill>
                  <a:schemeClr val="tx1">
                    <a:lumMod val="95000"/>
                    <a:lumOff val="5000"/>
                  </a:schemeClr>
                </a:solidFill>
              </a:rPr>
            </a:br>
            <a:r>
              <a:rPr lang="en-US" sz="1200" dirty="0">
                <a:solidFill>
                  <a:schemeClr val="tx1">
                    <a:lumMod val="95000"/>
                    <a:lumOff val="5000"/>
                  </a:schemeClr>
                </a:solidFill>
              </a:rPr>
              <a:t>– Jesus |  Luke 12:33</a:t>
            </a:r>
          </a:p>
        </p:txBody>
      </p:sp>
      <p:sp>
        <p:nvSpPr>
          <p:cNvPr id="3" name="Text Placeholder 1">
            <a:extLst>
              <a:ext uri="{FF2B5EF4-FFF2-40B4-BE49-F238E27FC236}">
                <a16:creationId xmlns:a16="http://schemas.microsoft.com/office/drawing/2014/main" id="{81742460-2811-2A65-D407-69BE4AD2E00A}"/>
              </a:ext>
            </a:extLst>
          </p:cNvPr>
          <p:cNvSpPr txBox="1">
            <a:spLocks/>
          </p:cNvSpPr>
          <p:nvPr/>
        </p:nvSpPr>
        <p:spPr>
          <a:xfrm>
            <a:off x="1083753" y="1563687"/>
            <a:ext cx="3255164" cy="2016125"/>
          </a:xfrm>
          <a:prstGeom prst="rect">
            <a:avLst/>
          </a:prstGeom>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1" i="0" kern="1200">
                <a:solidFill>
                  <a:schemeClr val="bg1"/>
                </a:solidFill>
                <a:latin typeface="Avenir LT Std 55 Roman" panose="020B0502020203020204" pitchFamily="34" charset="0"/>
                <a:ea typeface="+mn-ea"/>
                <a:cs typeface="+mn-cs"/>
              </a:defRPr>
            </a:lvl1pPr>
            <a:lvl2pPr marL="514350" marR="0" indent="-171450" algn="l" defTabSz="685800" rtl="0" eaLnBrk="1" fontAlgn="auto" latinLnBrk="0" hangingPunct="1">
              <a:lnSpc>
                <a:spcPct val="90000"/>
              </a:lnSpc>
              <a:spcBef>
                <a:spcPts val="375"/>
              </a:spcBef>
              <a:spcAft>
                <a:spcPts val="0"/>
              </a:spcAft>
              <a:buClr>
                <a:srgbClr val="007272"/>
              </a:buClr>
              <a:buSzTx/>
              <a:buFont typeface="Wingdings" panose="05000000000000000000" pitchFamily="2" charset="2"/>
              <a:buChar char="Ø"/>
              <a:tabLst/>
              <a:defRPr sz="1800" b="1" i="0" kern="1200">
                <a:solidFill>
                  <a:schemeClr val="bg1"/>
                </a:solidFill>
                <a:latin typeface="Avenir LT Std 55 Roman" panose="020B0502020203020204" pitchFamily="34" charset="0"/>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500" b="1" i="0" kern="1200">
                <a:solidFill>
                  <a:schemeClr val="bg1"/>
                </a:solidFill>
                <a:latin typeface="Avenir LT Std 55 Roman" panose="020B0502020203020204" pitchFamily="34" charset="0"/>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0" dirty="0">
                <a:latin typeface="Avenir LT Std 45 Book" panose="020B0502020203020204" pitchFamily="34" charset="0"/>
              </a:rPr>
              <a:t>Biblical Truth:</a:t>
            </a:r>
          </a:p>
          <a:p>
            <a:r>
              <a:rPr lang="en-US" dirty="0"/>
              <a:t>Eternal Rewards</a:t>
            </a:r>
          </a:p>
          <a:p>
            <a:r>
              <a:rPr lang="en-US" sz="2000" dirty="0"/>
              <a:t>Commands</a:t>
            </a:r>
          </a:p>
        </p:txBody>
      </p:sp>
    </p:spTree>
    <p:extLst>
      <p:ext uri="{BB962C8B-B14F-4D97-AF65-F5344CB8AC3E}">
        <p14:creationId xmlns:p14="http://schemas.microsoft.com/office/powerpoint/2010/main" val="30407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229C1E-768E-71A4-33C3-42EA4C39B33F}"/>
              </a:ext>
            </a:extLst>
          </p:cNvPr>
          <p:cNvSpPr txBox="1">
            <a:spLocks noGrp="1"/>
          </p:cNvSpPr>
          <p:nvPr>
            <p:ph type="body" sz="quarter" idx="12"/>
          </p:nvPr>
        </p:nvSpPr>
        <p:spPr>
          <a:xfrm>
            <a:off x="4907282" y="716777"/>
            <a:ext cx="4053838" cy="3580467"/>
          </a:xfrm>
          <a:prstGeom prst="rect">
            <a:avLst/>
          </a:prstGeom>
          <a:noFill/>
        </p:spPr>
        <p:txBody>
          <a:bodyPr wrap="square" rtlCol="0" anchor="ctr">
            <a:spAutoFit/>
          </a:bodyPr>
          <a:lstStyle/>
          <a:p>
            <a:endParaRPr lang="en-US" sz="1400" dirty="0">
              <a:solidFill>
                <a:srgbClr val="202124"/>
              </a:solidFill>
            </a:endParaRPr>
          </a:p>
          <a:p>
            <a:pPr marL="34290" indent="0">
              <a:buNone/>
            </a:pPr>
            <a:r>
              <a:rPr lang="en-US" sz="1400" dirty="0"/>
              <a:t>Now after a long time the master of those servants came and </a:t>
            </a:r>
            <a:r>
              <a:rPr lang="en-US" sz="1400" b="1" dirty="0"/>
              <a:t>settled accounts with them. </a:t>
            </a:r>
            <a:r>
              <a:rPr lang="en-US" sz="1400" dirty="0"/>
              <a:t>And he who had received the five talents came forward, bringing five talents more, saying, ‘Master, you delivered to me five talents; here, I have made five talents more.’ His master said to him, ‘Well done, good and faithful servant. </a:t>
            </a:r>
            <a:r>
              <a:rPr lang="en-US" sz="1400" b="1" dirty="0"/>
              <a:t>You have been faithful over a little; I will set you over much</a:t>
            </a:r>
            <a:r>
              <a:rPr lang="en-US" sz="1400" dirty="0"/>
              <a:t>. Enter into the joy of your master.’ </a:t>
            </a:r>
          </a:p>
          <a:p>
            <a:pPr marL="34290" indent="0">
              <a:buNone/>
            </a:pPr>
            <a:r>
              <a:rPr lang="en-US" sz="1400" dirty="0"/>
              <a:t>He also who had received the one talent came forward,… </a:t>
            </a:r>
            <a:r>
              <a:rPr lang="en-US" sz="1400" b="1" dirty="0"/>
              <a:t>So take the talent from him and give it to him who has the ten talents.</a:t>
            </a:r>
            <a:r>
              <a:rPr lang="en-US" sz="1400" dirty="0"/>
              <a:t>’ Matt 25:19-28</a:t>
            </a:r>
            <a:endParaRPr lang="en-US" sz="1400" dirty="0">
              <a:solidFill>
                <a:srgbClr val="202124"/>
              </a:solidFill>
            </a:endParaRPr>
          </a:p>
        </p:txBody>
      </p:sp>
      <p:sp>
        <p:nvSpPr>
          <p:cNvPr id="5" name="Text Placeholder 1">
            <a:extLst>
              <a:ext uri="{FF2B5EF4-FFF2-40B4-BE49-F238E27FC236}">
                <a16:creationId xmlns:a16="http://schemas.microsoft.com/office/drawing/2014/main" id="{F2CDAC5F-7886-0F8C-DE7C-7BBCF4D28BD9}"/>
              </a:ext>
            </a:extLst>
          </p:cNvPr>
          <p:cNvSpPr txBox="1">
            <a:spLocks/>
          </p:cNvSpPr>
          <p:nvPr/>
        </p:nvSpPr>
        <p:spPr>
          <a:xfrm>
            <a:off x="1083753" y="1563687"/>
            <a:ext cx="3255164" cy="2016125"/>
          </a:xfrm>
          <a:prstGeom prst="rect">
            <a:avLst/>
          </a:prstGeom>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1" i="0" kern="1200">
                <a:solidFill>
                  <a:schemeClr val="bg1"/>
                </a:solidFill>
                <a:latin typeface="Avenir LT Std 55 Roman" panose="020B0502020203020204" pitchFamily="34" charset="0"/>
                <a:ea typeface="+mn-ea"/>
                <a:cs typeface="+mn-cs"/>
              </a:defRPr>
            </a:lvl1pPr>
            <a:lvl2pPr marL="514350" marR="0" indent="-171450" algn="l" defTabSz="685800" rtl="0" eaLnBrk="1" fontAlgn="auto" latinLnBrk="0" hangingPunct="1">
              <a:lnSpc>
                <a:spcPct val="90000"/>
              </a:lnSpc>
              <a:spcBef>
                <a:spcPts val="375"/>
              </a:spcBef>
              <a:spcAft>
                <a:spcPts val="0"/>
              </a:spcAft>
              <a:buClr>
                <a:srgbClr val="007272"/>
              </a:buClr>
              <a:buSzTx/>
              <a:buFont typeface="Wingdings" panose="05000000000000000000" pitchFamily="2" charset="2"/>
              <a:buChar char="Ø"/>
              <a:tabLst/>
              <a:defRPr sz="1800" b="1" i="0" kern="1200">
                <a:solidFill>
                  <a:schemeClr val="bg1"/>
                </a:solidFill>
                <a:latin typeface="Avenir LT Std 55 Roman" panose="020B0502020203020204" pitchFamily="34" charset="0"/>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500" b="1" i="0" kern="1200">
                <a:solidFill>
                  <a:schemeClr val="bg1"/>
                </a:solidFill>
                <a:latin typeface="Avenir LT Std 55 Roman" panose="020B0502020203020204" pitchFamily="34" charset="0"/>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0" dirty="0">
                <a:latin typeface="Avenir LT Std 45 Book" panose="020B0502020203020204" pitchFamily="34" charset="0"/>
              </a:rPr>
              <a:t>Biblical Truth:</a:t>
            </a:r>
          </a:p>
          <a:p>
            <a:r>
              <a:rPr lang="en-US" dirty="0"/>
              <a:t>Eternal Rewards</a:t>
            </a:r>
          </a:p>
          <a:p>
            <a:r>
              <a:rPr lang="en-US" sz="2000" dirty="0"/>
              <a:t>Parables</a:t>
            </a:r>
          </a:p>
        </p:txBody>
      </p:sp>
    </p:spTree>
    <p:extLst>
      <p:ext uri="{BB962C8B-B14F-4D97-AF65-F5344CB8AC3E}">
        <p14:creationId xmlns:p14="http://schemas.microsoft.com/office/powerpoint/2010/main" val="232233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EE2161-C3AA-B29A-6E73-1D28648A518F}"/>
              </a:ext>
            </a:extLst>
          </p:cNvPr>
          <p:cNvSpPr txBox="1"/>
          <p:nvPr/>
        </p:nvSpPr>
        <p:spPr>
          <a:xfrm>
            <a:off x="2286000" y="2571750"/>
            <a:ext cx="4572000" cy="707886"/>
          </a:xfrm>
          <a:prstGeom prst="rect">
            <a:avLst/>
          </a:prstGeom>
          <a:noFill/>
        </p:spPr>
        <p:txBody>
          <a:bodyPr wrap="square">
            <a:spAutoFit/>
          </a:bodyPr>
          <a:lstStyle/>
          <a:p>
            <a:pPr algn="ctr"/>
            <a:r>
              <a:rPr lang="en-US" sz="4000">
                <a:solidFill>
                  <a:schemeClr val="bg1"/>
                </a:solidFill>
                <a:latin typeface="Avenir LT Std 45 Book" panose="020B0502020203020204" pitchFamily="34" charset="0"/>
              </a:rPr>
              <a:t>Hi, I’m Zak Lutz.</a:t>
            </a:r>
          </a:p>
        </p:txBody>
      </p:sp>
      <p:sp>
        <p:nvSpPr>
          <p:cNvPr id="2" name="TextBox 1">
            <a:extLst>
              <a:ext uri="{FF2B5EF4-FFF2-40B4-BE49-F238E27FC236}">
                <a16:creationId xmlns:a16="http://schemas.microsoft.com/office/drawing/2014/main" id="{0DF3C7F0-B93D-1426-1FF3-AA4D986FD1CA}"/>
              </a:ext>
            </a:extLst>
          </p:cNvPr>
          <p:cNvSpPr txBox="1"/>
          <p:nvPr/>
        </p:nvSpPr>
        <p:spPr>
          <a:xfrm>
            <a:off x="1232452" y="3300095"/>
            <a:ext cx="6679096" cy="307777"/>
          </a:xfrm>
          <a:prstGeom prst="rect">
            <a:avLst/>
          </a:prstGeom>
          <a:noFill/>
        </p:spPr>
        <p:txBody>
          <a:bodyPr wrap="square">
            <a:spAutoFit/>
          </a:bodyPr>
          <a:lstStyle/>
          <a:p>
            <a:pPr algn="ctr"/>
            <a:r>
              <a:rPr lang="en-US" sz="1400">
                <a:solidFill>
                  <a:schemeClr val="bg1"/>
                </a:solidFill>
                <a:latin typeface="Avenir LT Std 45 Book" panose="020B0502020203020204" pitchFamily="34" charset="0"/>
              </a:rPr>
              <a:t>CFP</a:t>
            </a:r>
            <a:r>
              <a:rPr lang="en-US" sz="1400" baseline="30000">
                <a:solidFill>
                  <a:schemeClr val="bg1"/>
                </a:solidFill>
                <a:latin typeface="Avenir LT Std 45 Book" panose="020B0502020203020204" pitchFamily="34" charset="0"/>
              </a:rPr>
              <a:t>®</a:t>
            </a:r>
            <a:r>
              <a:rPr lang="en-US" sz="1400">
                <a:solidFill>
                  <a:schemeClr val="bg1"/>
                </a:solidFill>
                <a:latin typeface="Avenir LT Std 45 Book" panose="020B0502020203020204" pitchFamily="34" charset="0"/>
              </a:rPr>
              <a:t>, RLP</a:t>
            </a:r>
            <a:r>
              <a:rPr lang="en-US" sz="1400" baseline="30000">
                <a:solidFill>
                  <a:schemeClr val="bg1"/>
                </a:solidFill>
                <a:latin typeface="Avenir LT Std 45 Book" panose="020B0502020203020204" pitchFamily="34" charset="0"/>
              </a:rPr>
              <a:t>®</a:t>
            </a:r>
            <a:r>
              <a:rPr lang="en-US" sz="1400">
                <a:solidFill>
                  <a:schemeClr val="bg1"/>
                </a:solidFill>
                <a:latin typeface="Avenir LT Std 45 Book" panose="020B0502020203020204" pitchFamily="34" charset="0"/>
              </a:rPr>
              <a:t>, CKA</a:t>
            </a:r>
            <a:r>
              <a:rPr lang="en-US" sz="1400" baseline="30000">
                <a:solidFill>
                  <a:schemeClr val="bg1"/>
                </a:solidFill>
                <a:latin typeface="Avenir LT Std 45 Book" panose="020B0502020203020204" pitchFamily="34" charset="0"/>
              </a:rPr>
              <a:t>®</a:t>
            </a:r>
            <a:r>
              <a:rPr lang="en-US" sz="1400">
                <a:solidFill>
                  <a:schemeClr val="bg1"/>
                </a:solidFill>
                <a:latin typeface="Avenir LT Std 45 Book" panose="020B0502020203020204" pitchFamily="34" charset="0"/>
              </a:rPr>
              <a:t>  |  LifeGuide Partner &amp; Chief Investment Office</a:t>
            </a:r>
          </a:p>
        </p:txBody>
      </p:sp>
      <p:pic>
        <p:nvPicPr>
          <p:cNvPr id="7" name="Picture 6" descr="A person smiling at the camera&#10;&#10;Description automatically generated">
            <a:extLst>
              <a:ext uri="{FF2B5EF4-FFF2-40B4-BE49-F238E27FC236}">
                <a16:creationId xmlns:a16="http://schemas.microsoft.com/office/drawing/2014/main" id="{6728C8EF-B7E7-2B4E-BD92-DBC0FFE35575}"/>
              </a:ext>
            </a:extLst>
          </p:cNvPr>
          <p:cNvPicPr>
            <a:picLocks noChangeAspect="1"/>
          </p:cNvPicPr>
          <p:nvPr/>
        </p:nvPicPr>
        <p:blipFill>
          <a:blip r:embed="rId3"/>
          <a:stretch>
            <a:fillRect/>
          </a:stretch>
        </p:blipFill>
        <p:spPr>
          <a:xfrm>
            <a:off x="4035784" y="1367624"/>
            <a:ext cx="1072432" cy="1072432"/>
          </a:xfrm>
          <a:prstGeom prst="rect">
            <a:avLst/>
          </a:prstGeom>
        </p:spPr>
      </p:pic>
    </p:spTree>
    <p:extLst>
      <p:ext uri="{BB962C8B-B14F-4D97-AF65-F5344CB8AC3E}">
        <p14:creationId xmlns:p14="http://schemas.microsoft.com/office/powerpoint/2010/main" val="4273446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229C1E-768E-71A4-33C3-42EA4C39B33F}"/>
              </a:ext>
            </a:extLst>
          </p:cNvPr>
          <p:cNvSpPr txBox="1">
            <a:spLocks noGrp="1"/>
          </p:cNvSpPr>
          <p:nvPr>
            <p:ph type="body" sz="quarter" idx="12"/>
          </p:nvPr>
        </p:nvSpPr>
        <p:spPr>
          <a:xfrm>
            <a:off x="4930142" y="566071"/>
            <a:ext cx="3792517" cy="4011355"/>
          </a:xfrm>
          <a:prstGeom prst="rect">
            <a:avLst/>
          </a:prstGeom>
          <a:noFill/>
        </p:spPr>
        <p:txBody>
          <a:bodyPr wrap="square" rtlCol="0" anchor="ctr">
            <a:spAutoFit/>
          </a:bodyPr>
          <a:lstStyle/>
          <a:p>
            <a:r>
              <a:rPr lang="en-US" sz="1400" i="1" dirty="0">
                <a:solidFill>
                  <a:schemeClr val="tx1">
                    <a:lumMod val="95000"/>
                    <a:lumOff val="5000"/>
                  </a:schemeClr>
                </a:solidFill>
              </a:rPr>
              <a:t>He (Moses) He regarded disgrace for the sake of Christ as of greater value than the treasures of Egypt, because he was </a:t>
            </a:r>
            <a:r>
              <a:rPr lang="en-US" sz="1400" b="1" i="1" dirty="0">
                <a:solidFill>
                  <a:schemeClr val="tx1">
                    <a:lumMod val="95000"/>
                    <a:lumOff val="5000"/>
                  </a:schemeClr>
                </a:solidFill>
              </a:rPr>
              <a:t>looking ahead to his reward</a:t>
            </a:r>
            <a:r>
              <a:rPr lang="en-US" sz="1400" i="1" dirty="0">
                <a:solidFill>
                  <a:schemeClr val="tx1">
                    <a:lumMod val="95000"/>
                    <a:lumOff val="5000"/>
                  </a:schemeClr>
                </a:solidFill>
              </a:rPr>
              <a:t>. </a:t>
            </a:r>
            <a:br>
              <a:rPr lang="en-US" sz="1400" i="1" dirty="0">
                <a:solidFill>
                  <a:schemeClr val="tx1">
                    <a:lumMod val="95000"/>
                    <a:lumOff val="5000"/>
                  </a:schemeClr>
                </a:solidFill>
              </a:rPr>
            </a:br>
            <a:r>
              <a:rPr lang="en-US" sz="1200" dirty="0">
                <a:solidFill>
                  <a:schemeClr val="tx1">
                    <a:lumMod val="95000"/>
                    <a:lumOff val="5000"/>
                  </a:schemeClr>
                </a:solidFill>
              </a:rPr>
              <a:t>—Hebrews 11:26-27</a:t>
            </a:r>
          </a:p>
          <a:p>
            <a:r>
              <a:rPr lang="en-US" sz="1400" i="1" dirty="0">
                <a:solidFill>
                  <a:schemeClr val="tx1">
                    <a:lumMod val="95000"/>
                    <a:lumOff val="5000"/>
                  </a:schemeClr>
                </a:solidFill>
              </a:rPr>
              <a:t>Run in such a way as to get the prize. Everyone who competes in the games goes into strict training. They do it to get a crown that will not last, </a:t>
            </a:r>
            <a:r>
              <a:rPr lang="en-US" sz="1400" b="1" i="1" dirty="0">
                <a:solidFill>
                  <a:schemeClr val="tx1">
                    <a:lumMod val="95000"/>
                    <a:lumOff val="5000"/>
                  </a:schemeClr>
                </a:solidFill>
              </a:rPr>
              <a:t>but we do it to get a crown that will last forever</a:t>
            </a:r>
            <a:r>
              <a:rPr lang="en-US" sz="1400" i="1" dirty="0">
                <a:solidFill>
                  <a:schemeClr val="tx1">
                    <a:lumMod val="95000"/>
                    <a:lumOff val="5000"/>
                  </a:schemeClr>
                </a:solidFill>
              </a:rPr>
              <a:t>.</a:t>
            </a:r>
            <a:br>
              <a:rPr lang="en-US" sz="1400" i="1" dirty="0">
                <a:solidFill>
                  <a:schemeClr val="tx1">
                    <a:lumMod val="95000"/>
                    <a:lumOff val="5000"/>
                  </a:schemeClr>
                </a:solidFill>
              </a:rPr>
            </a:br>
            <a:r>
              <a:rPr lang="en-US" sz="1200" dirty="0">
                <a:solidFill>
                  <a:schemeClr val="tx1">
                    <a:lumMod val="95000"/>
                    <a:lumOff val="5000"/>
                  </a:schemeClr>
                </a:solidFill>
              </a:rPr>
              <a:t>—1 Cor. 9:24-25</a:t>
            </a:r>
          </a:p>
          <a:p>
            <a:r>
              <a:rPr lang="en-US" sz="1400" i="1" dirty="0">
                <a:solidFill>
                  <a:schemeClr val="tx1">
                    <a:lumMod val="95000"/>
                    <a:lumOff val="5000"/>
                  </a:schemeClr>
                </a:solidFill>
              </a:rPr>
              <a:t>Looking to Jesus, the founder and perfecter of our faith, who </a:t>
            </a:r>
            <a:r>
              <a:rPr lang="en-US" sz="1400" b="1" i="1" dirty="0">
                <a:solidFill>
                  <a:schemeClr val="tx1">
                    <a:lumMod val="95000"/>
                    <a:lumOff val="5000"/>
                  </a:schemeClr>
                </a:solidFill>
              </a:rPr>
              <a:t>for the joy that was set before him</a:t>
            </a:r>
            <a:r>
              <a:rPr lang="en-US" sz="1400" i="1" dirty="0">
                <a:solidFill>
                  <a:schemeClr val="tx1">
                    <a:lumMod val="95000"/>
                    <a:lumOff val="5000"/>
                  </a:schemeClr>
                </a:solidFill>
              </a:rPr>
              <a:t> endured the cross, despising the shame, and is seated at the right hand of the throne of God.</a:t>
            </a:r>
            <a:br>
              <a:rPr lang="en-US" sz="1400" i="1" dirty="0">
                <a:solidFill>
                  <a:schemeClr val="tx1">
                    <a:lumMod val="95000"/>
                    <a:lumOff val="5000"/>
                  </a:schemeClr>
                </a:solidFill>
              </a:rPr>
            </a:br>
            <a:r>
              <a:rPr lang="en-US" sz="1200" dirty="0">
                <a:solidFill>
                  <a:schemeClr val="tx1">
                    <a:lumMod val="95000"/>
                    <a:lumOff val="5000"/>
                  </a:schemeClr>
                </a:solidFill>
              </a:rPr>
              <a:t>—Hebrews 12: 2-3</a:t>
            </a:r>
          </a:p>
        </p:txBody>
      </p:sp>
      <p:sp>
        <p:nvSpPr>
          <p:cNvPr id="5" name="Text Placeholder 1">
            <a:extLst>
              <a:ext uri="{FF2B5EF4-FFF2-40B4-BE49-F238E27FC236}">
                <a16:creationId xmlns:a16="http://schemas.microsoft.com/office/drawing/2014/main" id="{18F77480-3856-B572-3505-E97B755355F0}"/>
              </a:ext>
            </a:extLst>
          </p:cNvPr>
          <p:cNvSpPr txBox="1">
            <a:spLocks/>
          </p:cNvSpPr>
          <p:nvPr/>
        </p:nvSpPr>
        <p:spPr>
          <a:xfrm>
            <a:off x="1083753" y="1563687"/>
            <a:ext cx="3255164" cy="2016125"/>
          </a:xfrm>
          <a:prstGeom prst="rect">
            <a:avLst/>
          </a:prstGeom>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1" i="0" kern="1200">
                <a:solidFill>
                  <a:schemeClr val="bg1"/>
                </a:solidFill>
                <a:latin typeface="Avenir LT Std 55 Roman" panose="020B0502020203020204" pitchFamily="34" charset="0"/>
                <a:ea typeface="+mn-ea"/>
                <a:cs typeface="+mn-cs"/>
              </a:defRPr>
            </a:lvl1pPr>
            <a:lvl2pPr marL="514350" marR="0" indent="-171450" algn="l" defTabSz="685800" rtl="0" eaLnBrk="1" fontAlgn="auto" latinLnBrk="0" hangingPunct="1">
              <a:lnSpc>
                <a:spcPct val="90000"/>
              </a:lnSpc>
              <a:spcBef>
                <a:spcPts val="375"/>
              </a:spcBef>
              <a:spcAft>
                <a:spcPts val="0"/>
              </a:spcAft>
              <a:buClr>
                <a:srgbClr val="007272"/>
              </a:buClr>
              <a:buSzTx/>
              <a:buFont typeface="Wingdings" panose="05000000000000000000" pitchFamily="2" charset="2"/>
              <a:buChar char="Ø"/>
              <a:tabLst/>
              <a:defRPr sz="1800" b="1" i="0" kern="1200">
                <a:solidFill>
                  <a:schemeClr val="bg1"/>
                </a:solidFill>
                <a:latin typeface="Avenir LT Std 55 Roman" panose="020B0502020203020204" pitchFamily="34" charset="0"/>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500" b="1" i="0" kern="1200">
                <a:solidFill>
                  <a:schemeClr val="bg1"/>
                </a:solidFill>
                <a:latin typeface="Avenir LT Std 55 Roman" panose="020B0502020203020204" pitchFamily="34" charset="0"/>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0">
                <a:latin typeface="Avenir LT Std 45 Book" panose="020B0502020203020204" pitchFamily="34" charset="0"/>
              </a:rPr>
              <a:t>Biblical Truth:</a:t>
            </a:r>
          </a:p>
          <a:p>
            <a:r>
              <a:rPr lang="en-US"/>
              <a:t>Eternal Rewards</a:t>
            </a:r>
          </a:p>
          <a:p>
            <a:r>
              <a:rPr lang="en-US" sz="2000"/>
              <a:t>Role Models</a:t>
            </a:r>
          </a:p>
        </p:txBody>
      </p:sp>
    </p:spTree>
    <p:extLst>
      <p:ext uri="{BB962C8B-B14F-4D97-AF65-F5344CB8AC3E}">
        <p14:creationId xmlns:p14="http://schemas.microsoft.com/office/powerpoint/2010/main" val="295802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229C1E-768E-71A4-33C3-42EA4C39B33F}"/>
              </a:ext>
            </a:extLst>
          </p:cNvPr>
          <p:cNvSpPr txBox="1">
            <a:spLocks noGrp="1"/>
          </p:cNvSpPr>
          <p:nvPr>
            <p:ph type="body" sz="quarter" idx="12"/>
          </p:nvPr>
        </p:nvSpPr>
        <p:spPr>
          <a:xfrm>
            <a:off x="5039064" y="84489"/>
            <a:ext cx="3764278" cy="4873129"/>
          </a:xfrm>
          <a:prstGeom prst="rect">
            <a:avLst/>
          </a:prstGeom>
          <a:noFill/>
        </p:spPr>
        <p:txBody>
          <a:bodyPr wrap="square" rtlCol="0" anchor="ctr">
            <a:spAutoFit/>
          </a:bodyPr>
          <a:lstStyle/>
          <a:p>
            <a:r>
              <a:rPr lang="en-US" sz="1400" i="1" dirty="0">
                <a:solidFill>
                  <a:schemeClr val="tx1">
                    <a:lumMod val="95000"/>
                    <a:lumOff val="5000"/>
                  </a:schemeClr>
                </a:solidFill>
              </a:rPr>
              <a:t>Looking at him, Jesus showed love to him and said to him, “One thing you lack: go and sell all you possess and give to the poor, and </a:t>
            </a:r>
            <a:r>
              <a:rPr lang="en-US" sz="1400" b="1" i="1" dirty="0">
                <a:solidFill>
                  <a:schemeClr val="tx1">
                    <a:lumMod val="95000"/>
                    <a:lumOff val="5000"/>
                  </a:schemeClr>
                </a:solidFill>
              </a:rPr>
              <a:t>you will have treasure in heaven</a:t>
            </a:r>
            <a:r>
              <a:rPr lang="en-US" sz="1400" i="1" dirty="0">
                <a:solidFill>
                  <a:schemeClr val="tx1">
                    <a:lumMod val="95000"/>
                    <a:lumOff val="5000"/>
                  </a:schemeClr>
                </a:solidFill>
              </a:rPr>
              <a:t>; and come, follow Me.</a:t>
            </a:r>
            <a:br>
              <a:rPr lang="en-US" sz="1400" dirty="0">
                <a:solidFill>
                  <a:schemeClr val="tx1">
                    <a:lumMod val="95000"/>
                    <a:lumOff val="5000"/>
                  </a:schemeClr>
                </a:solidFill>
              </a:rPr>
            </a:br>
            <a:r>
              <a:rPr lang="en-US" sz="1400" dirty="0">
                <a:solidFill>
                  <a:schemeClr val="tx1">
                    <a:lumMod val="95000"/>
                    <a:lumOff val="5000"/>
                  </a:schemeClr>
                </a:solidFill>
              </a:rPr>
              <a:t>– Mark 10:21</a:t>
            </a:r>
          </a:p>
          <a:p>
            <a:r>
              <a:rPr lang="en-US" sz="1400" i="1" dirty="0">
                <a:solidFill>
                  <a:schemeClr val="tx1">
                    <a:lumMod val="95000"/>
                    <a:lumOff val="5000"/>
                  </a:schemeClr>
                </a:solidFill>
              </a:rPr>
              <a:t>For the Son of Man is going to come with his angels in the glory of his Father, and then </a:t>
            </a:r>
            <a:r>
              <a:rPr lang="en-US" sz="1400" b="1" i="1" dirty="0">
                <a:solidFill>
                  <a:schemeClr val="tx1">
                    <a:lumMod val="95000"/>
                    <a:lumOff val="5000"/>
                  </a:schemeClr>
                </a:solidFill>
              </a:rPr>
              <a:t>he will repay each person according to what he has done</a:t>
            </a:r>
            <a:r>
              <a:rPr lang="en-US" sz="1400" i="1" dirty="0">
                <a:solidFill>
                  <a:schemeClr val="tx1">
                    <a:lumMod val="95000"/>
                    <a:lumOff val="5000"/>
                  </a:schemeClr>
                </a:solidFill>
              </a:rPr>
              <a:t>.</a:t>
            </a:r>
            <a:br>
              <a:rPr lang="en-US" sz="1400" dirty="0">
                <a:solidFill>
                  <a:schemeClr val="tx1">
                    <a:lumMod val="95000"/>
                    <a:lumOff val="5000"/>
                  </a:schemeClr>
                </a:solidFill>
              </a:rPr>
            </a:br>
            <a:r>
              <a:rPr lang="en-US" sz="1400" dirty="0">
                <a:solidFill>
                  <a:schemeClr val="tx1">
                    <a:lumMod val="95000"/>
                    <a:lumOff val="5000"/>
                  </a:schemeClr>
                </a:solidFill>
              </a:rPr>
              <a:t>— Matthew 16:27</a:t>
            </a:r>
          </a:p>
          <a:p>
            <a:r>
              <a:rPr lang="en-US" sz="1400" i="1" dirty="0">
                <a:solidFill>
                  <a:schemeClr val="tx1">
                    <a:lumMod val="95000"/>
                    <a:lumOff val="5000"/>
                  </a:schemeClr>
                </a:solidFill>
              </a:rPr>
              <a:t>Each one's work will become manifest, for the Day will disclose it, because it will be revealed by fire, and the fire will test what sort of work each one has done. If the work that anyone has built on the foundation survives, </a:t>
            </a:r>
            <a:r>
              <a:rPr lang="en-US" sz="1400" b="1" i="1" dirty="0">
                <a:solidFill>
                  <a:schemeClr val="tx1">
                    <a:lumMod val="95000"/>
                    <a:lumOff val="5000"/>
                  </a:schemeClr>
                </a:solidFill>
              </a:rPr>
              <a:t>he will receive a reward. </a:t>
            </a:r>
            <a:r>
              <a:rPr lang="en-US" sz="1400" i="1" dirty="0">
                <a:solidFill>
                  <a:schemeClr val="tx1">
                    <a:lumMod val="95000"/>
                    <a:lumOff val="5000"/>
                  </a:schemeClr>
                </a:solidFill>
              </a:rPr>
              <a:t>If anyone's work is burned up, he will suffer loss, though he himself will be saved, but only as through fire. </a:t>
            </a:r>
            <a:br>
              <a:rPr lang="en-US" sz="1400" dirty="0">
                <a:solidFill>
                  <a:schemeClr val="tx1">
                    <a:lumMod val="95000"/>
                    <a:lumOff val="5000"/>
                  </a:schemeClr>
                </a:solidFill>
              </a:rPr>
            </a:br>
            <a:r>
              <a:rPr lang="en-US" sz="1400" dirty="0">
                <a:solidFill>
                  <a:schemeClr val="tx1">
                    <a:lumMod val="95000"/>
                    <a:lumOff val="5000"/>
                  </a:schemeClr>
                </a:solidFill>
              </a:rPr>
              <a:t>—1 Cor 3:13-16</a:t>
            </a:r>
          </a:p>
        </p:txBody>
      </p:sp>
      <p:sp>
        <p:nvSpPr>
          <p:cNvPr id="7" name="Text Placeholder 1">
            <a:extLst>
              <a:ext uri="{FF2B5EF4-FFF2-40B4-BE49-F238E27FC236}">
                <a16:creationId xmlns:a16="http://schemas.microsoft.com/office/drawing/2014/main" id="{4E435A8C-3A70-462A-047E-80A82BB2B831}"/>
              </a:ext>
            </a:extLst>
          </p:cNvPr>
          <p:cNvSpPr txBox="1">
            <a:spLocks/>
          </p:cNvSpPr>
          <p:nvPr/>
        </p:nvSpPr>
        <p:spPr>
          <a:xfrm>
            <a:off x="1083753" y="1563687"/>
            <a:ext cx="3255164" cy="2016125"/>
          </a:xfrm>
          <a:prstGeom prst="rect">
            <a:avLst/>
          </a:prstGeom>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1" i="0" kern="1200">
                <a:solidFill>
                  <a:schemeClr val="bg1"/>
                </a:solidFill>
                <a:latin typeface="Avenir LT Std 55 Roman" panose="020B0502020203020204" pitchFamily="34" charset="0"/>
                <a:ea typeface="+mn-ea"/>
                <a:cs typeface="+mn-cs"/>
              </a:defRPr>
            </a:lvl1pPr>
            <a:lvl2pPr marL="514350" marR="0" indent="-171450" algn="l" defTabSz="685800" rtl="0" eaLnBrk="1" fontAlgn="auto" latinLnBrk="0" hangingPunct="1">
              <a:lnSpc>
                <a:spcPct val="90000"/>
              </a:lnSpc>
              <a:spcBef>
                <a:spcPts val="375"/>
              </a:spcBef>
              <a:spcAft>
                <a:spcPts val="0"/>
              </a:spcAft>
              <a:buClr>
                <a:srgbClr val="007272"/>
              </a:buClr>
              <a:buSzTx/>
              <a:buFont typeface="Wingdings" panose="05000000000000000000" pitchFamily="2" charset="2"/>
              <a:buChar char="Ø"/>
              <a:tabLst/>
              <a:defRPr sz="1800" b="1" i="0" kern="1200">
                <a:solidFill>
                  <a:schemeClr val="bg1"/>
                </a:solidFill>
                <a:latin typeface="Avenir LT Std 55 Roman" panose="020B0502020203020204" pitchFamily="34" charset="0"/>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500" b="1" i="0" kern="1200">
                <a:solidFill>
                  <a:schemeClr val="bg1"/>
                </a:solidFill>
                <a:latin typeface="Avenir LT Std 55 Roman" panose="020B0502020203020204" pitchFamily="34" charset="0"/>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0">
                <a:latin typeface="Avenir LT Std 45 Book" panose="020B0502020203020204" pitchFamily="34" charset="0"/>
              </a:rPr>
              <a:t>Biblical Truth:</a:t>
            </a:r>
          </a:p>
          <a:p>
            <a:r>
              <a:rPr lang="en-US"/>
              <a:t>Eternal Rewards</a:t>
            </a:r>
          </a:p>
          <a:p>
            <a:r>
              <a:rPr lang="en-US" sz="2000"/>
              <a:t>Foretelling the Future</a:t>
            </a:r>
          </a:p>
        </p:txBody>
      </p:sp>
    </p:spTree>
    <p:extLst>
      <p:ext uri="{BB962C8B-B14F-4D97-AF65-F5344CB8AC3E}">
        <p14:creationId xmlns:p14="http://schemas.microsoft.com/office/powerpoint/2010/main" val="388379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2AC1A-3F49-311E-E740-246F92A7B73D}"/>
              </a:ext>
            </a:extLst>
          </p:cNvPr>
          <p:cNvSpPr>
            <a:spLocks noGrp="1"/>
          </p:cNvSpPr>
          <p:nvPr>
            <p:ph type="body" sz="quarter" idx="13"/>
          </p:nvPr>
        </p:nvSpPr>
        <p:spPr>
          <a:xfrm>
            <a:off x="185585" y="90376"/>
            <a:ext cx="2699078" cy="819807"/>
          </a:xfrm>
        </p:spPr>
        <p:txBody>
          <a:bodyPr/>
          <a:lstStyle/>
          <a:p>
            <a:r>
              <a:rPr lang="en-US" b="0"/>
              <a:t>3 issues to resolve</a:t>
            </a:r>
          </a:p>
        </p:txBody>
      </p:sp>
      <p:pic>
        <p:nvPicPr>
          <p:cNvPr id="4" name="Picture 3">
            <a:extLst>
              <a:ext uri="{FF2B5EF4-FFF2-40B4-BE49-F238E27FC236}">
                <a16:creationId xmlns:a16="http://schemas.microsoft.com/office/drawing/2014/main" id="{CD9880E9-88F8-E410-1661-71D1154AAB58}"/>
              </a:ext>
            </a:extLst>
          </p:cNvPr>
          <p:cNvPicPr>
            <a:picLocks noChangeAspect="1"/>
          </p:cNvPicPr>
          <p:nvPr/>
        </p:nvPicPr>
        <p:blipFill>
          <a:blip r:embed="rId2"/>
          <a:stretch>
            <a:fillRect/>
          </a:stretch>
        </p:blipFill>
        <p:spPr>
          <a:xfrm>
            <a:off x="615917" y="2109787"/>
            <a:ext cx="7827849" cy="1111715"/>
          </a:xfrm>
          <a:prstGeom prst="rect">
            <a:avLst/>
          </a:prstGeom>
        </p:spPr>
      </p:pic>
      <p:sp>
        <p:nvSpPr>
          <p:cNvPr id="5" name="TextBox 4">
            <a:extLst>
              <a:ext uri="{FF2B5EF4-FFF2-40B4-BE49-F238E27FC236}">
                <a16:creationId xmlns:a16="http://schemas.microsoft.com/office/drawing/2014/main" id="{8293EAA2-9863-5CA5-F3B8-8C2981366973}"/>
              </a:ext>
            </a:extLst>
          </p:cNvPr>
          <p:cNvSpPr txBox="1"/>
          <p:nvPr/>
        </p:nvSpPr>
        <p:spPr>
          <a:xfrm>
            <a:off x="612887" y="1659571"/>
            <a:ext cx="2528256" cy="369332"/>
          </a:xfrm>
          <a:prstGeom prst="rect">
            <a:avLst/>
          </a:prstGeom>
          <a:noFill/>
        </p:spPr>
        <p:txBody>
          <a:bodyPr wrap="none" rtlCol="0">
            <a:spAutoFit/>
          </a:bodyPr>
          <a:lstStyle/>
          <a:p>
            <a:r>
              <a:rPr lang="en-US">
                <a:latin typeface="Avenir LT Std 45 Book" panose="020B0502020203020204" pitchFamily="34" charset="0"/>
              </a:rPr>
              <a:t>1. Spending in the Dot</a:t>
            </a:r>
          </a:p>
        </p:txBody>
      </p:sp>
      <p:sp>
        <p:nvSpPr>
          <p:cNvPr id="6" name="TextBox 5">
            <a:extLst>
              <a:ext uri="{FF2B5EF4-FFF2-40B4-BE49-F238E27FC236}">
                <a16:creationId xmlns:a16="http://schemas.microsoft.com/office/drawing/2014/main" id="{BB86F0B7-FA4C-5921-19D3-764D413C4E13}"/>
              </a:ext>
            </a:extLst>
          </p:cNvPr>
          <p:cNvSpPr txBox="1"/>
          <p:nvPr/>
        </p:nvSpPr>
        <p:spPr>
          <a:xfrm>
            <a:off x="968326" y="3302386"/>
            <a:ext cx="2318263" cy="369332"/>
          </a:xfrm>
          <a:prstGeom prst="rect">
            <a:avLst/>
          </a:prstGeom>
          <a:noFill/>
        </p:spPr>
        <p:txBody>
          <a:bodyPr wrap="none" rtlCol="0">
            <a:spAutoFit/>
          </a:bodyPr>
          <a:lstStyle/>
          <a:p>
            <a:r>
              <a:rPr lang="en-US">
                <a:latin typeface="Avenir LT Std 45 Book" panose="020B0502020203020204" pitchFamily="34" charset="0"/>
              </a:rPr>
              <a:t>2. Saving for the Dot</a:t>
            </a:r>
          </a:p>
        </p:txBody>
      </p:sp>
      <p:sp>
        <p:nvSpPr>
          <p:cNvPr id="7" name="TextBox 6">
            <a:extLst>
              <a:ext uri="{FF2B5EF4-FFF2-40B4-BE49-F238E27FC236}">
                <a16:creationId xmlns:a16="http://schemas.microsoft.com/office/drawing/2014/main" id="{039800A4-0488-8527-CA90-121BFA4E750D}"/>
              </a:ext>
            </a:extLst>
          </p:cNvPr>
          <p:cNvSpPr txBox="1"/>
          <p:nvPr/>
        </p:nvSpPr>
        <p:spPr>
          <a:xfrm>
            <a:off x="4936325" y="1687290"/>
            <a:ext cx="2669320" cy="369332"/>
          </a:xfrm>
          <a:prstGeom prst="rect">
            <a:avLst/>
          </a:prstGeom>
          <a:noFill/>
        </p:spPr>
        <p:txBody>
          <a:bodyPr wrap="none" rtlCol="0">
            <a:spAutoFit/>
          </a:bodyPr>
          <a:lstStyle/>
          <a:p>
            <a:r>
              <a:rPr lang="en-US">
                <a:latin typeface="Avenir LT Std 45 Book" panose="020B0502020203020204" pitchFamily="34" charset="0"/>
              </a:rPr>
              <a:t>3. Investing for the LINE</a:t>
            </a:r>
          </a:p>
        </p:txBody>
      </p:sp>
    </p:spTree>
    <p:extLst>
      <p:ext uri="{BB962C8B-B14F-4D97-AF65-F5344CB8AC3E}">
        <p14:creationId xmlns:p14="http://schemas.microsoft.com/office/powerpoint/2010/main" val="4121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2AC1A-3F49-311E-E740-246F92A7B73D}"/>
              </a:ext>
            </a:extLst>
          </p:cNvPr>
          <p:cNvSpPr>
            <a:spLocks noGrp="1"/>
          </p:cNvSpPr>
          <p:nvPr>
            <p:ph type="body" sz="quarter" idx="13"/>
          </p:nvPr>
        </p:nvSpPr>
        <p:spPr>
          <a:xfrm>
            <a:off x="185585" y="109034"/>
            <a:ext cx="2699078" cy="819807"/>
          </a:xfrm>
        </p:spPr>
        <p:txBody>
          <a:bodyPr/>
          <a:lstStyle/>
          <a:p>
            <a:r>
              <a:rPr lang="en-US" b="0"/>
              <a:t>We need to be </a:t>
            </a:r>
            <a:br>
              <a:rPr lang="en-US" b="0"/>
            </a:br>
            <a:r>
              <a:rPr lang="en-US" b="0"/>
              <a:t>good investors</a:t>
            </a:r>
          </a:p>
        </p:txBody>
      </p:sp>
      <p:sp>
        <p:nvSpPr>
          <p:cNvPr id="5" name="TextBox 4">
            <a:extLst>
              <a:ext uri="{FF2B5EF4-FFF2-40B4-BE49-F238E27FC236}">
                <a16:creationId xmlns:a16="http://schemas.microsoft.com/office/drawing/2014/main" id="{8293EAA2-9863-5CA5-F3B8-8C2981366973}"/>
              </a:ext>
            </a:extLst>
          </p:cNvPr>
          <p:cNvSpPr txBox="1"/>
          <p:nvPr/>
        </p:nvSpPr>
        <p:spPr>
          <a:xfrm>
            <a:off x="772020" y="1538193"/>
            <a:ext cx="7599960" cy="3416320"/>
          </a:xfrm>
          <a:prstGeom prst="rect">
            <a:avLst/>
          </a:prstGeom>
          <a:noFill/>
        </p:spPr>
        <p:txBody>
          <a:bodyPr wrap="square" rtlCol="0">
            <a:spAutoFit/>
          </a:bodyPr>
          <a:lstStyle/>
          <a:p>
            <a:r>
              <a:rPr lang="en-US" dirty="0">
                <a:latin typeface="Avenir LT Std 55 Roman" panose="020B0502020203020204" pitchFamily="34" charset="0"/>
              </a:rPr>
              <a:t>What do good investors do? </a:t>
            </a:r>
          </a:p>
          <a:p>
            <a:pPr marL="285750" indent="-285750">
              <a:buFont typeface="Arial" panose="020B0604020202020204" pitchFamily="34" charset="0"/>
              <a:buChar char="•"/>
            </a:pPr>
            <a:r>
              <a:rPr lang="en-US" dirty="0">
                <a:latin typeface="Avenir LT Std 45 Book" panose="020B0502020203020204" pitchFamily="34" charset="0"/>
              </a:rPr>
              <a:t>Maximize the amount of money they can invest at the highest possible return/benefit</a:t>
            </a:r>
            <a:endParaRPr lang="en-US" i="1" dirty="0">
              <a:latin typeface="Avenir LT Std 45 Book" panose="020B0502020203020204" pitchFamily="34" charset="0"/>
            </a:endParaRPr>
          </a:p>
          <a:p>
            <a:pPr algn="ctr"/>
            <a:endParaRPr lang="en-US" i="1" dirty="0">
              <a:latin typeface="Avenir LT Std 45 Book" panose="020B0502020203020204" pitchFamily="34" charset="0"/>
            </a:endParaRPr>
          </a:p>
          <a:p>
            <a:r>
              <a:rPr lang="en-US" dirty="0">
                <a:latin typeface="Avenir LT Std 55 Roman" panose="020B0502020203020204" pitchFamily="34" charset="0"/>
              </a:rPr>
              <a:t>How? </a:t>
            </a:r>
          </a:p>
          <a:p>
            <a:pPr marL="285750" indent="-285750">
              <a:buFont typeface="Arial" panose="020B0604020202020204" pitchFamily="34" charset="0"/>
              <a:buChar char="•"/>
            </a:pPr>
            <a:r>
              <a:rPr lang="en-US" i="1" dirty="0">
                <a:latin typeface="Avenir LT Std 45 Book" panose="020B0502020203020204" pitchFamily="34" charset="0"/>
              </a:rPr>
              <a:t>Delayed Gratification </a:t>
            </a:r>
            <a:r>
              <a:rPr lang="en-US" dirty="0">
                <a:latin typeface="Avenir LT Std 45 Book" panose="020B0502020203020204" pitchFamily="34" charset="0"/>
              </a:rPr>
              <a:t>– Forgo a smaller benefit today so they have something to invest for a larger benefit in the future </a:t>
            </a:r>
          </a:p>
          <a:p>
            <a:pPr algn="ctr"/>
            <a:endParaRPr lang="en-US" dirty="0">
              <a:latin typeface="Avenir LT Std 45 Book" panose="020B0502020203020204" pitchFamily="34" charset="0"/>
            </a:endParaRPr>
          </a:p>
          <a:p>
            <a:pPr marL="285750" indent="-285750">
              <a:buFont typeface="Arial" panose="020B0604020202020204" pitchFamily="34" charset="0"/>
              <a:buChar char="•"/>
            </a:pPr>
            <a:r>
              <a:rPr lang="en-US" i="1" dirty="0">
                <a:latin typeface="Avenir LT Std 45 Book" panose="020B0502020203020204" pitchFamily="34" charset="0"/>
              </a:rPr>
              <a:t>Knowledge</a:t>
            </a:r>
            <a:r>
              <a:rPr lang="en-US" dirty="0">
                <a:latin typeface="Avenir LT Std 45 Book" panose="020B0502020203020204" pitchFamily="34" charset="0"/>
              </a:rPr>
              <a:t> – Know what will produce a larger return </a:t>
            </a:r>
          </a:p>
          <a:p>
            <a:pPr algn="ctr"/>
            <a:endParaRPr lang="en-US" dirty="0">
              <a:latin typeface="Avenir LT Std 45 Book" panose="020B0502020203020204" pitchFamily="34" charset="0"/>
            </a:endParaRPr>
          </a:p>
          <a:p>
            <a:pPr marL="285750" indent="-285750">
              <a:buFont typeface="Arial" panose="020B0604020202020204" pitchFamily="34" charset="0"/>
              <a:buChar char="•"/>
            </a:pPr>
            <a:r>
              <a:rPr lang="en-US" i="1">
                <a:latin typeface="Avenir LT Std 45 Book" panose="020B0502020203020204" pitchFamily="34" charset="0"/>
              </a:rPr>
              <a:t>Faith</a:t>
            </a:r>
            <a:r>
              <a:rPr lang="en-US">
                <a:latin typeface="Avenir LT Std 45 Book" panose="020B0502020203020204" pitchFamily="34" charset="0"/>
              </a:rPr>
              <a:t> </a:t>
            </a:r>
            <a:r>
              <a:rPr lang="en-US" dirty="0">
                <a:latin typeface="Avenir LT Std 45 Book" panose="020B0502020203020204" pitchFamily="34" charset="0"/>
              </a:rPr>
              <a:t>– Believe it will work</a:t>
            </a:r>
          </a:p>
          <a:p>
            <a:endParaRPr lang="en-US" dirty="0">
              <a:latin typeface="Avenir LT Std 45 Book" panose="020B0502020203020204" pitchFamily="34" charset="0"/>
            </a:endParaRPr>
          </a:p>
        </p:txBody>
      </p:sp>
    </p:spTree>
    <p:extLst>
      <p:ext uri="{BB962C8B-B14F-4D97-AF65-F5344CB8AC3E}">
        <p14:creationId xmlns:p14="http://schemas.microsoft.com/office/powerpoint/2010/main" val="377646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2AC1A-3F49-311E-E740-246F92A7B73D}"/>
              </a:ext>
            </a:extLst>
          </p:cNvPr>
          <p:cNvSpPr>
            <a:spLocks noGrp="1"/>
          </p:cNvSpPr>
          <p:nvPr>
            <p:ph type="body" sz="quarter" idx="13"/>
          </p:nvPr>
        </p:nvSpPr>
        <p:spPr>
          <a:xfrm>
            <a:off x="185585" y="90376"/>
            <a:ext cx="2699078" cy="819807"/>
          </a:xfrm>
        </p:spPr>
        <p:txBody>
          <a:bodyPr/>
          <a:lstStyle/>
          <a:p>
            <a:r>
              <a:rPr lang="en-US" b="0"/>
              <a:t>3 issues to resolve</a:t>
            </a:r>
          </a:p>
        </p:txBody>
      </p:sp>
      <p:pic>
        <p:nvPicPr>
          <p:cNvPr id="4" name="Picture 3">
            <a:extLst>
              <a:ext uri="{FF2B5EF4-FFF2-40B4-BE49-F238E27FC236}">
                <a16:creationId xmlns:a16="http://schemas.microsoft.com/office/drawing/2014/main" id="{CD9880E9-88F8-E410-1661-71D1154AAB58}"/>
              </a:ext>
            </a:extLst>
          </p:cNvPr>
          <p:cNvPicPr>
            <a:picLocks noChangeAspect="1"/>
          </p:cNvPicPr>
          <p:nvPr/>
        </p:nvPicPr>
        <p:blipFill>
          <a:blip r:embed="rId2"/>
          <a:stretch>
            <a:fillRect/>
          </a:stretch>
        </p:blipFill>
        <p:spPr>
          <a:xfrm>
            <a:off x="615917" y="2109787"/>
            <a:ext cx="7827849" cy="1111715"/>
          </a:xfrm>
          <a:prstGeom prst="rect">
            <a:avLst/>
          </a:prstGeom>
        </p:spPr>
      </p:pic>
      <p:sp>
        <p:nvSpPr>
          <p:cNvPr id="5" name="TextBox 4">
            <a:extLst>
              <a:ext uri="{FF2B5EF4-FFF2-40B4-BE49-F238E27FC236}">
                <a16:creationId xmlns:a16="http://schemas.microsoft.com/office/drawing/2014/main" id="{8293EAA2-9863-5CA5-F3B8-8C2981366973}"/>
              </a:ext>
            </a:extLst>
          </p:cNvPr>
          <p:cNvSpPr txBox="1"/>
          <p:nvPr/>
        </p:nvSpPr>
        <p:spPr>
          <a:xfrm>
            <a:off x="612887" y="1659571"/>
            <a:ext cx="3544560" cy="369332"/>
          </a:xfrm>
          <a:prstGeom prst="rect">
            <a:avLst/>
          </a:prstGeom>
          <a:noFill/>
        </p:spPr>
        <p:txBody>
          <a:bodyPr wrap="none" rtlCol="0">
            <a:spAutoFit/>
          </a:bodyPr>
          <a:lstStyle/>
          <a:p>
            <a:r>
              <a:rPr lang="en-US">
                <a:latin typeface="Avenir LT Std 45 Book" panose="020B0502020203020204" pitchFamily="34" charset="0"/>
              </a:rPr>
              <a:t>1. </a:t>
            </a:r>
            <a:r>
              <a:rPr lang="en-US" i="1">
                <a:latin typeface="Avenir LT Std 45 Book" panose="020B0502020203020204" pitchFamily="34" charset="0"/>
              </a:rPr>
              <a:t>Constrain</a:t>
            </a:r>
            <a:r>
              <a:rPr lang="en-US">
                <a:latin typeface="Avenir LT Std 45 Book" panose="020B0502020203020204" pitchFamily="34" charset="0"/>
              </a:rPr>
              <a:t> spending in the Dot</a:t>
            </a:r>
          </a:p>
        </p:txBody>
      </p:sp>
      <p:sp>
        <p:nvSpPr>
          <p:cNvPr id="6" name="TextBox 5">
            <a:extLst>
              <a:ext uri="{FF2B5EF4-FFF2-40B4-BE49-F238E27FC236}">
                <a16:creationId xmlns:a16="http://schemas.microsoft.com/office/drawing/2014/main" id="{BB86F0B7-FA4C-5921-19D3-764D413C4E13}"/>
              </a:ext>
            </a:extLst>
          </p:cNvPr>
          <p:cNvSpPr txBox="1"/>
          <p:nvPr/>
        </p:nvSpPr>
        <p:spPr>
          <a:xfrm>
            <a:off x="968326" y="3302386"/>
            <a:ext cx="3365024" cy="369332"/>
          </a:xfrm>
          <a:prstGeom prst="rect">
            <a:avLst/>
          </a:prstGeom>
          <a:noFill/>
        </p:spPr>
        <p:txBody>
          <a:bodyPr wrap="none" rtlCol="0">
            <a:spAutoFit/>
          </a:bodyPr>
          <a:lstStyle/>
          <a:p>
            <a:r>
              <a:rPr lang="en-US">
                <a:latin typeface="Avenir LT Std 45 Book" panose="020B0502020203020204" pitchFamily="34" charset="0"/>
              </a:rPr>
              <a:t>2. </a:t>
            </a:r>
            <a:r>
              <a:rPr lang="en-US" i="1">
                <a:latin typeface="Avenir LT Std 45 Book" panose="020B0502020203020204" pitchFamily="34" charset="0"/>
              </a:rPr>
              <a:t>Constrain</a:t>
            </a:r>
            <a:r>
              <a:rPr lang="en-US">
                <a:latin typeface="Avenir LT Std 45 Book" panose="020B0502020203020204" pitchFamily="34" charset="0"/>
              </a:rPr>
              <a:t> saving for the Dot</a:t>
            </a:r>
          </a:p>
        </p:txBody>
      </p:sp>
      <p:sp>
        <p:nvSpPr>
          <p:cNvPr id="7" name="TextBox 6">
            <a:extLst>
              <a:ext uri="{FF2B5EF4-FFF2-40B4-BE49-F238E27FC236}">
                <a16:creationId xmlns:a16="http://schemas.microsoft.com/office/drawing/2014/main" id="{039800A4-0488-8527-CA90-121BFA4E750D}"/>
              </a:ext>
            </a:extLst>
          </p:cNvPr>
          <p:cNvSpPr txBox="1"/>
          <p:nvPr/>
        </p:nvSpPr>
        <p:spPr>
          <a:xfrm>
            <a:off x="5160441" y="1336405"/>
            <a:ext cx="3813229" cy="646331"/>
          </a:xfrm>
          <a:prstGeom prst="rect">
            <a:avLst/>
          </a:prstGeom>
          <a:noFill/>
        </p:spPr>
        <p:txBody>
          <a:bodyPr wrap="square" rtlCol="0">
            <a:spAutoFit/>
          </a:bodyPr>
          <a:lstStyle/>
          <a:p>
            <a:r>
              <a:rPr lang="en-US">
                <a:latin typeface="Avenir LT Std 45 Book" panose="020B0502020203020204" pitchFamily="34" charset="0"/>
              </a:rPr>
              <a:t>3. So you can </a:t>
            </a:r>
            <a:r>
              <a:rPr lang="en-US" i="1">
                <a:latin typeface="Avenir LT Std 45 Book" panose="020B0502020203020204" pitchFamily="34" charset="0"/>
              </a:rPr>
              <a:t>maximize</a:t>
            </a:r>
            <a:r>
              <a:rPr lang="en-US">
                <a:latin typeface="Avenir LT Std 45 Book" panose="020B0502020203020204" pitchFamily="34" charset="0"/>
              </a:rPr>
              <a:t> investments in the LINE</a:t>
            </a:r>
          </a:p>
        </p:txBody>
      </p:sp>
    </p:spTree>
    <p:extLst>
      <p:ext uri="{BB962C8B-B14F-4D97-AF65-F5344CB8AC3E}">
        <p14:creationId xmlns:p14="http://schemas.microsoft.com/office/powerpoint/2010/main" val="4111583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2AC1A-3F49-311E-E740-246F92A7B73D}"/>
              </a:ext>
            </a:extLst>
          </p:cNvPr>
          <p:cNvSpPr>
            <a:spLocks noGrp="1"/>
          </p:cNvSpPr>
          <p:nvPr>
            <p:ph type="body" sz="quarter" idx="13"/>
          </p:nvPr>
        </p:nvSpPr>
        <p:spPr>
          <a:xfrm>
            <a:off x="185585" y="90376"/>
            <a:ext cx="2699078" cy="819807"/>
          </a:xfrm>
        </p:spPr>
        <p:txBody>
          <a:bodyPr/>
          <a:lstStyle/>
          <a:p>
            <a:r>
              <a:rPr lang="en-US" b="0" dirty="0"/>
              <a:t>3-Part Stewardship Framework</a:t>
            </a:r>
          </a:p>
        </p:txBody>
      </p:sp>
      <p:sp>
        <p:nvSpPr>
          <p:cNvPr id="17" name="Text Placeholder 16">
            <a:extLst>
              <a:ext uri="{FF2B5EF4-FFF2-40B4-BE49-F238E27FC236}">
                <a16:creationId xmlns:a16="http://schemas.microsoft.com/office/drawing/2014/main" id="{012C2ACB-CC89-16FF-8B55-8C6396669C1D}"/>
              </a:ext>
            </a:extLst>
          </p:cNvPr>
          <p:cNvSpPr>
            <a:spLocks noGrp="1"/>
          </p:cNvSpPr>
          <p:nvPr>
            <p:ph type="body" sz="quarter" idx="14"/>
          </p:nvPr>
        </p:nvSpPr>
        <p:spPr>
          <a:xfrm>
            <a:off x="284396" y="1444767"/>
            <a:ext cx="2501456" cy="376367"/>
          </a:xfrm>
        </p:spPr>
        <p:txBody>
          <a:bodyPr/>
          <a:lstStyle/>
          <a:p>
            <a:pPr algn="ctr"/>
            <a:r>
              <a:rPr lang="en-US" dirty="0"/>
              <a:t>“Constrain your lifestyle”</a:t>
            </a:r>
          </a:p>
          <a:p>
            <a:pPr algn="ctr"/>
            <a:r>
              <a:rPr lang="en-US" dirty="0"/>
              <a:t>Lifestyle finish line</a:t>
            </a:r>
          </a:p>
        </p:txBody>
      </p:sp>
      <p:sp>
        <p:nvSpPr>
          <p:cNvPr id="18" name="Text Placeholder 16">
            <a:extLst>
              <a:ext uri="{FF2B5EF4-FFF2-40B4-BE49-F238E27FC236}">
                <a16:creationId xmlns:a16="http://schemas.microsoft.com/office/drawing/2014/main" id="{2697DEB0-D515-DF26-FAD3-41228C99F503}"/>
              </a:ext>
            </a:extLst>
          </p:cNvPr>
          <p:cNvSpPr txBox="1">
            <a:spLocks/>
          </p:cNvSpPr>
          <p:nvPr/>
        </p:nvSpPr>
        <p:spPr>
          <a:xfrm>
            <a:off x="3392562" y="1029522"/>
            <a:ext cx="2501455" cy="376367"/>
          </a:xfrm>
          <a:prstGeom prst="rect">
            <a:avLst/>
          </a:prstGeom>
        </p:spPr>
        <p:txBody>
          <a:bodyPr/>
          <a:lstStyle>
            <a:lvl1pPr marL="0" marR="0" indent="0" algn="l" defTabSz="685800" rtl="0" eaLnBrk="1" fontAlgn="auto" latinLnBrk="0" hangingPunct="1">
              <a:lnSpc>
                <a:spcPct val="90000"/>
              </a:lnSpc>
              <a:spcBef>
                <a:spcPts val="1500"/>
              </a:spcBef>
              <a:spcAft>
                <a:spcPts val="1300"/>
              </a:spcAft>
              <a:buClrTx/>
              <a:buSzTx/>
              <a:buFont typeface="Arial" panose="020B0604020202020204" pitchFamily="34" charset="0"/>
              <a:buNone/>
              <a:tabLst/>
              <a:defRPr sz="1800" kern="1200">
                <a:solidFill>
                  <a:schemeClr val="tx1"/>
                </a:solidFill>
                <a:latin typeface="Avenir LT Std 45 Book" panose="020B0502020203020204" pitchFamily="34" charset="0"/>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600" kern="1200">
                <a:solidFill>
                  <a:schemeClr val="tx1"/>
                </a:solidFill>
                <a:latin typeface="Avenir LT Std 45 Book" panose="020B0502020203020204" pitchFamily="34" charset="0"/>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00" kern="1200">
                <a:solidFill>
                  <a:schemeClr val="tx1"/>
                </a:solidFill>
                <a:latin typeface="Avenir LT Std 45 Book" panose="020B0502020203020204" pitchFamily="34" charset="0"/>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100" kern="1200">
                <a:solidFill>
                  <a:schemeClr val="tx1"/>
                </a:solidFill>
                <a:latin typeface="Avenir LT Std 45 Book" panose="020B0502020203020204" pitchFamily="34" charset="0"/>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100" kern="1200">
                <a:solidFill>
                  <a:schemeClr val="tx1"/>
                </a:solidFill>
                <a:latin typeface="Avenir LT Std 45 Book" panose="020B05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i="1" dirty="0"/>
              <a:t>“Save</a:t>
            </a:r>
            <a:r>
              <a:rPr lang="en-US" dirty="0"/>
              <a:t> just enough </a:t>
            </a:r>
            <a:r>
              <a:rPr lang="en-US" i="1" dirty="0"/>
              <a:t>or a little less</a:t>
            </a:r>
            <a:r>
              <a:rPr lang="en-US" dirty="0"/>
              <a:t> for Mid term goals &amp; risks”</a:t>
            </a:r>
          </a:p>
          <a:p>
            <a:pPr algn="ctr"/>
            <a:r>
              <a:rPr lang="en-US" dirty="0"/>
              <a:t>Holistic Financial plan for needs on earth – Family portfolio </a:t>
            </a:r>
          </a:p>
        </p:txBody>
      </p:sp>
      <p:sp>
        <p:nvSpPr>
          <p:cNvPr id="19" name="Text Placeholder 16">
            <a:extLst>
              <a:ext uri="{FF2B5EF4-FFF2-40B4-BE49-F238E27FC236}">
                <a16:creationId xmlns:a16="http://schemas.microsoft.com/office/drawing/2014/main" id="{33780EDF-4230-CE7D-F55E-F520A8DE04BE}"/>
              </a:ext>
            </a:extLst>
          </p:cNvPr>
          <p:cNvSpPr txBox="1">
            <a:spLocks/>
          </p:cNvSpPr>
          <p:nvPr/>
        </p:nvSpPr>
        <p:spPr>
          <a:xfrm>
            <a:off x="6508192" y="1016598"/>
            <a:ext cx="2510158" cy="376367"/>
          </a:xfrm>
          <a:prstGeom prst="rect">
            <a:avLst/>
          </a:prstGeom>
        </p:spPr>
        <p:txBody>
          <a:bodyPr/>
          <a:lstStyle>
            <a:lvl1pPr marL="0" marR="0" indent="0" algn="l" defTabSz="685800" rtl="0" eaLnBrk="1" fontAlgn="auto" latinLnBrk="0" hangingPunct="1">
              <a:lnSpc>
                <a:spcPct val="90000"/>
              </a:lnSpc>
              <a:spcBef>
                <a:spcPts val="1500"/>
              </a:spcBef>
              <a:spcAft>
                <a:spcPts val="1300"/>
              </a:spcAft>
              <a:buClrTx/>
              <a:buSzTx/>
              <a:buFont typeface="Arial" panose="020B0604020202020204" pitchFamily="34" charset="0"/>
              <a:buNone/>
              <a:tabLst/>
              <a:defRPr sz="1800" kern="1200">
                <a:solidFill>
                  <a:schemeClr val="tx1"/>
                </a:solidFill>
                <a:latin typeface="Avenir LT Std 45 Book" panose="020B0502020203020204" pitchFamily="34" charset="0"/>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600" kern="1200">
                <a:solidFill>
                  <a:schemeClr val="tx1"/>
                </a:solidFill>
                <a:latin typeface="Avenir LT Std 45 Book" panose="020B0502020203020204" pitchFamily="34" charset="0"/>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300" kern="1200">
                <a:solidFill>
                  <a:schemeClr val="tx1"/>
                </a:solidFill>
                <a:latin typeface="Avenir LT Std 45 Book" panose="020B0502020203020204" pitchFamily="34" charset="0"/>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100" kern="1200">
                <a:solidFill>
                  <a:schemeClr val="tx1"/>
                </a:solidFill>
                <a:latin typeface="Avenir LT Std 45 Book" panose="020B0502020203020204" pitchFamily="34" charset="0"/>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100" kern="1200">
                <a:solidFill>
                  <a:schemeClr val="tx1"/>
                </a:solidFill>
                <a:latin typeface="Avenir LT Std 45 Book" panose="020B05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i="1" dirty="0"/>
              <a:t>“Invest</a:t>
            </a:r>
            <a:r>
              <a:rPr lang="en-US" dirty="0"/>
              <a:t> all you can for the highest long-term benefit - Eternity”</a:t>
            </a:r>
          </a:p>
          <a:p>
            <a:pPr algn="ctr"/>
            <a:r>
              <a:rPr lang="en-US" dirty="0"/>
              <a:t>Make investments in – Eternity Portfolio</a:t>
            </a:r>
          </a:p>
          <a:p>
            <a:pPr algn="ctr"/>
            <a:endParaRPr lang="en-US" dirty="0"/>
          </a:p>
          <a:p>
            <a:pPr algn="ctr"/>
            <a:endParaRPr lang="en-US" dirty="0"/>
          </a:p>
          <a:p>
            <a:pPr algn="ctr"/>
            <a:endParaRPr lang="en-US" dirty="0"/>
          </a:p>
        </p:txBody>
      </p:sp>
      <p:pic>
        <p:nvPicPr>
          <p:cNvPr id="41" name="Picture 40">
            <a:extLst>
              <a:ext uri="{FF2B5EF4-FFF2-40B4-BE49-F238E27FC236}">
                <a16:creationId xmlns:a16="http://schemas.microsoft.com/office/drawing/2014/main" id="{6EFE9B2D-59F6-63D0-1601-3AC29F9E65AA}"/>
              </a:ext>
            </a:extLst>
          </p:cNvPr>
          <p:cNvPicPr>
            <a:picLocks noChangeAspect="1"/>
          </p:cNvPicPr>
          <p:nvPr/>
        </p:nvPicPr>
        <p:blipFill>
          <a:blip r:embed="rId2"/>
          <a:stretch>
            <a:fillRect/>
          </a:stretch>
        </p:blipFill>
        <p:spPr>
          <a:xfrm>
            <a:off x="6706790" y="2705301"/>
            <a:ext cx="2112962" cy="2306248"/>
          </a:xfrm>
          <a:prstGeom prst="rect">
            <a:avLst/>
          </a:prstGeom>
        </p:spPr>
      </p:pic>
      <p:pic>
        <p:nvPicPr>
          <p:cNvPr id="43" name="Picture 42">
            <a:extLst>
              <a:ext uri="{FF2B5EF4-FFF2-40B4-BE49-F238E27FC236}">
                <a16:creationId xmlns:a16="http://schemas.microsoft.com/office/drawing/2014/main" id="{CF9D67E2-D754-F8C9-AE43-DD7C79965526}"/>
              </a:ext>
            </a:extLst>
          </p:cNvPr>
          <p:cNvPicPr>
            <a:picLocks noChangeAspect="1"/>
          </p:cNvPicPr>
          <p:nvPr/>
        </p:nvPicPr>
        <p:blipFill rotWithShape="1">
          <a:blip r:embed="rId3"/>
          <a:srcRect l="2906"/>
          <a:stretch/>
        </p:blipFill>
        <p:spPr>
          <a:xfrm>
            <a:off x="444313" y="2894314"/>
            <a:ext cx="2303834" cy="2040327"/>
          </a:xfrm>
          <a:prstGeom prst="rect">
            <a:avLst/>
          </a:prstGeom>
        </p:spPr>
      </p:pic>
      <p:cxnSp>
        <p:nvCxnSpPr>
          <p:cNvPr id="49" name="Straight Arrow Connector 48">
            <a:extLst>
              <a:ext uri="{FF2B5EF4-FFF2-40B4-BE49-F238E27FC236}">
                <a16:creationId xmlns:a16="http://schemas.microsoft.com/office/drawing/2014/main" id="{ACC34686-4E08-F13A-4C81-342EAF891F60}"/>
              </a:ext>
            </a:extLst>
          </p:cNvPr>
          <p:cNvCxnSpPr/>
          <p:nvPr/>
        </p:nvCxnSpPr>
        <p:spPr>
          <a:xfrm>
            <a:off x="818544" y="2036703"/>
            <a:ext cx="7505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F9CAF02-E541-9968-492D-99950B505E1C}"/>
              </a:ext>
            </a:extLst>
          </p:cNvPr>
          <p:cNvGrpSpPr/>
          <p:nvPr/>
        </p:nvGrpSpPr>
        <p:grpSpPr>
          <a:xfrm>
            <a:off x="3447602" y="2894314"/>
            <a:ext cx="2303835" cy="2162955"/>
            <a:chOff x="3164680" y="378580"/>
            <a:chExt cx="5322095" cy="4642794"/>
          </a:xfrm>
        </p:grpSpPr>
        <p:pic>
          <p:nvPicPr>
            <p:cNvPr id="7" name="Picture 6">
              <a:extLst>
                <a:ext uri="{FF2B5EF4-FFF2-40B4-BE49-F238E27FC236}">
                  <a16:creationId xmlns:a16="http://schemas.microsoft.com/office/drawing/2014/main" id="{787107C4-99B7-4AB4-97B0-8A800C1C3133}"/>
                </a:ext>
              </a:extLst>
            </p:cNvPr>
            <p:cNvPicPr>
              <a:picLocks noChangeAspect="1"/>
            </p:cNvPicPr>
            <p:nvPr/>
          </p:nvPicPr>
          <p:blipFill rotWithShape="1">
            <a:blip r:embed="rId4"/>
            <a:srcRect l="11856" r="20556"/>
            <a:stretch/>
          </p:blipFill>
          <p:spPr>
            <a:xfrm>
              <a:off x="3164680" y="378580"/>
              <a:ext cx="5322095" cy="4642794"/>
            </a:xfrm>
            <a:prstGeom prst="rect">
              <a:avLst/>
            </a:prstGeom>
          </p:spPr>
        </p:pic>
        <p:sp>
          <p:nvSpPr>
            <p:cNvPr id="8" name="Text Box 5">
              <a:extLst>
                <a:ext uri="{FF2B5EF4-FFF2-40B4-BE49-F238E27FC236}">
                  <a16:creationId xmlns:a16="http://schemas.microsoft.com/office/drawing/2014/main" id="{B62B2456-57DA-0DB3-900C-271368D59537}"/>
                </a:ext>
              </a:extLst>
            </p:cNvPr>
            <p:cNvSpPr txBox="1">
              <a:spLocks noChangeArrowheads="1"/>
            </p:cNvSpPr>
            <p:nvPr/>
          </p:nvSpPr>
          <p:spPr bwMode="auto">
            <a:xfrm>
              <a:off x="4159128" y="1525594"/>
              <a:ext cx="1719710" cy="392583"/>
            </a:xfrm>
            <a:prstGeom prst="rect">
              <a:avLst/>
            </a:prstGeom>
            <a:noFill/>
            <a:ln w="38100" cmpd="dbl">
              <a:noFill/>
              <a:miter lim="800000"/>
              <a:headEnd/>
              <a:tailEnd/>
            </a:ln>
            <a:effectLst/>
          </p:spPr>
          <p:txBody>
            <a:bodyPr wrap="square">
              <a:noAutofit/>
            </a:bodyPr>
            <a:lstStyle>
              <a:defPPr>
                <a:defRPr lang="en-US"/>
              </a:defPPr>
              <a:lvl1pPr algn="ctr">
                <a:defRPr sz="1050">
                  <a:solidFill>
                    <a:schemeClr val="bg1"/>
                  </a:solidFill>
                  <a:latin typeface="Avenir LT Std 45 Book" panose="020B0502020203020204"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algn="ctr" eaLnBrk="0" fontAlgn="base" hangingPunct="0">
                <a:spcBef>
                  <a:spcPct val="0"/>
                </a:spcBef>
                <a:spcAft>
                  <a:spcPct val="0"/>
                </a:spcAft>
                <a:defRPr>
                  <a:latin typeface="Arial" charset="0"/>
                </a:defRPr>
              </a:lvl6pPr>
              <a:lvl7pPr marL="2971800" indent="-228600" algn="ctr" eaLnBrk="0" fontAlgn="base" hangingPunct="0">
                <a:spcBef>
                  <a:spcPct val="0"/>
                </a:spcBef>
                <a:spcAft>
                  <a:spcPct val="0"/>
                </a:spcAft>
                <a:defRPr>
                  <a:latin typeface="Arial" charset="0"/>
                </a:defRPr>
              </a:lvl7pPr>
              <a:lvl8pPr marL="3429000" indent="-228600" algn="ctr" eaLnBrk="0" fontAlgn="base" hangingPunct="0">
                <a:spcBef>
                  <a:spcPct val="0"/>
                </a:spcBef>
                <a:spcAft>
                  <a:spcPct val="0"/>
                </a:spcAft>
                <a:defRPr>
                  <a:latin typeface="Arial" charset="0"/>
                </a:defRPr>
              </a:lvl8pPr>
              <a:lvl9pPr marL="3886200" indent="-228600" algn="ctr" eaLnBrk="0" fontAlgn="base" hangingPunct="0">
                <a:spcBef>
                  <a:spcPct val="0"/>
                </a:spcBef>
                <a:spcAft>
                  <a:spcPct val="0"/>
                </a:spcAft>
                <a:defRPr>
                  <a:latin typeface="Arial" charset="0"/>
                </a:defRPr>
              </a:lvl9pPr>
            </a:lstStyle>
            <a:p>
              <a:r>
                <a:rPr lang="en-US" sz="800" u="sng" dirty="0"/>
                <a:t>Survivor funding</a:t>
              </a:r>
            </a:p>
            <a:p>
              <a:endParaRPr lang="en-US" sz="800" dirty="0"/>
            </a:p>
          </p:txBody>
        </p:sp>
        <p:sp>
          <p:nvSpPr>
            <p:cNvPr id="9" name="Text Box 5">
              <a:extLst>
                <a:ext uri="{FF2B5EF4-FFF2-40B4-BE49-F238E27FC236}">
                  <a16:creationId xmlns:a16="http://schemas.microsoft.com/office/drawing/2014/main" id="{BB37193E-90A6-7ACE-2563-01D595CAE3C6}"/>
                </a:ext>
              </a:extLst>
            </p:cNvPr>
            <p:cNvSpPr txBox="1">
              <a:spLocks noChangeArrowheads="1"/>
            </p:cNvSpPr>
            <p:nvPr/>
          </p:nvSpPr>
          <p:spPr bwMode="auto">
            <a:xfrm>
              <a:off x="6013429" y="1240947"/>
              <a:ext cx="1719712" cy="392585"/>
            </a:xfrm>
            <a:prstGeom prst="rect">
              <a:avLst/>
            </a:prstGeom>
            <a:noFill/>
            <a:ln w="38100" cmpd="dbl">
              <a:noFill/>
              <a:miter lim="800000"/>
              <a:headEnd/>
              <a:tailEnd/>
            </a:ln>
            <a:effectLst/>
          </p:spPr>
          <p:txBody>
            <a:bodyPr wrap="square">
              <a:noAutofit/>
            </a:bodyPr>
            <a:lstStyle>
              <a:defPPr>
                <a:defRPr lang="en-US"/>
              </a:defPPr>
              <a:lvl1pPr algn="ctr">
                <a:defRPr sz="1050">
                  <a:solidFill>
                    <a:schemeClr val="bg1"/>
                  </a:solidFill>
                  <a:latin typeface="Avenir LT Std 45 Book" panose="020B0502020203020204"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algn="ctr" eaLnBrk="0" fontAlgn="base" hangingPunct="0">
                <a:spcBef>
                  <a:spcPct val="0"/>
                </a:spcBef>
                <a:spcAft>
                  <a:spcPct val="0"/>
                </a:spcAft>
                <a:defRPr>
                  <a:latin typeface="Arial" charset="0"/>
                </a:defRPr>
              </a:lvl6pPr>
              <a:lvl7pPr marL="2971800" indent="-228600" algn="ctr" eaLnBrk="0" fontAlgn="base" hangingPunct="0">
                <a:spcBef>
                  <a:spcPct val="0"/>
                </a:spcBef>
                <a:spcAft>
                  <a:spcPct val="0"/>
                </a:spcAft>
                <a:defRPr>
                  <a:latin typeface="Arial" charset="0"/>
                </a:defRPr>
              </a:lvl7pPr>
              <a:lvl8pPr marL="3429000" indent="-228600" algn="ctr" eaLnBrk="0" fontAlgn="base" hangingPunct="0">
                <a:spcBef>
                  <a:spcPct val="0"/>
                </a:spcBef>
                <a:spcAft>
                  <a:spcPct val="0"/>
                </a:spcAft>
                <a:defRPr>
                  <a:latin typeface="Arial" charset="0"/>
                </a:defRPr>
              </a:lvl8pPr>
              <a:lvl9pPr marL="3886200" indent="-228600" algn="ctr" eaLnBrk="0" fontAlgn="base" hangingPunct="0">
                <a:spcBef>
                  <a:spcPct val="0"/>
                </a:spcBef>
                <a:spcAft>
                  <a:spcPct val="0"/>
                </a:spcAft>
                <a:defRPr>
                  <a:latin typeface="Arial" charset="0"/>
                </a:defRPr>
              </a:lvl9pPr>
            </a:lstStyle>
            <a:p>
              <a:r>
                <a:rPr lang="en-US" sz="800" u="sng" dirty="0"/>
                <a:t>College funding &amp; other short- term goals</a:t>
              </a:r>
            </a:p>
            <a:p>
              <a:endParaRPr lang="en-US" sz="800" dirty="0"/>
            </a:p>
            <a:p>
              <a:endParaRPr lang="en-US" sz="800" dirty="0"/>
            </a:p>
            <a:p>
              <a:endParaRPr lang="en-US" sz="800" dirty="0"/>
            </a:p>
          </p:txBody>
        </p:sp>
        <p:sp>
          <p:nvSpPr>
            <p:cNvPr id="10" name="Text Box 5">
              <a:extLst>
                <a:ext uri="{FF2B5EF4-FFF2-40B4-BE49-F238E27FC236}">
                  <a16:creationId xmlns:a16="http://schemas.microsoft.com/office/drawing/2014/main" id="{0F23ABF6-180C-C208-C01F-A644AD50F640}"/>
                </a:ext>
              </a:extLst>
            </p:cNvPr>
            <p:cNvSpPr txBox="1">
              <a:spLocks noChangeArrowheads="1"/>
            </p:cNvSpPr>
            <p:nvPr/>
          </p:nvSpPr>
          <p:spPr bwMode="auto">
            <a:xfrm>
              <a:off x="6013429" y="3090687"/>
              <a:ext cx="1719712" cy="392585"/>
            </a:xfrm>
            <a:prstGeom prst="rect">
              <a:avLst/>
            </a:prstGeom>
            <a:noFill/>
            <a:ln w="38100" cmpd="dbl">
              <a:noFill/>
              <a:miter lim="800000"/>
              <a:headEnd/>
              <a:tailEnd/>
            </a:ln>
            <a:effectLst/>
          </p:spPr>
          <p:txBody>
            <a:bodyPr wrap="square">
              <a:noAutofit/>
            </a:bodyPr>
            <a:lstStyle>
              <a:defPPr>
                <a:defRPr lang="en-US"/>
              </a:defPPr>
              <a:lvl1pPr algn="ctr">
                <a:defRPr sz="1050">
                  <a:solidFill>
                    <a:schemeClr val="bg1"/>
                  </a:solidFill>
                  <a:latin typeface="Avenir LT Std 45 Book" panose="020B0502020203020204"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algn="ctr" eaLnBrk="0" fontAlgn="base" hangingPunct="0">
                <a:spcBef>
                  <a:spcPct val="0"/>
                </a:spcBef>
                <a:spcAft>
                  <a:spcPct val="0"/>
                </a:spcAft>
                <a:defRPr>
                  <a:latin typeface="Arial" charset="0"/>
                </a:defRPr>
              </a:lvl6pPr>
              <a:lvl7pPr marL="2971800" indent="-228600" algn="ctr" eaLnBrk="0" fontAlgn="base" hangingPunct="0">
                <a:spcBef>
                  <a:spcPct val="0"/>
                </a:spcBef>
                <a:spcAft>
                  <a:spcPct val="0"/>
                </a:spcAft>
                <a:defRPr>
                  <a:latin typeface="Arial" charset="0"/>
                </a:defRPr>
              </a:lvl7pPr>
              <a:lvl8pPr marL="3429000" indent="-228600" algn="ctr" eaLnBrk="0" fontAlgn="base" hangingPunct="0">
                <a:spcBef>
                  <a:spcPct val="0"/>
                </a:spcBef>
                <a:spcAft>
                  <a:spcPct val="0"/>
                </a:spcAft>
                <a:defRPr>
                  <a:latin typeface="Arial" charset="0"/>
                </a:defRPr>
              </a:lvl8pPr>
              <a:lvl9pPr marL="3886200" indent="-228600" algn="ctr" eaLnBrk="0" fontAlgn="base" hangingPunct="0">
                <a:spcBef>
                  <a:spcPct val="0"/>
                </a:spcBef>
                <a:spcAft>
                  <a:spcPct val="0"/>
                </a:spcAft>
                <a:defRPr>
                  <a:latin typeface="Arial" charset="0"/>
                </a:defRPr>
              </a:lvl9pPr>
            </a:lstStyle>
            <a:p>
              <a:r>
                <a:rPr lang="en-US" sz="800" u="sng" dirty="0"/>
                <a:t>Retirement funding</a:t>
              </a:r>
            </a:p>
            <a:p>
              <a:endParaRPr lang="en-US" sz="800" dirty="0"/>
            </a:p>
            <a:p>
              <a:r>
                <a:rPr lang="en-US" sz="800" dirty="0"/>
                <a:t>  </a:t>
              </a:r>
            </a:p>
            <a:p>
              <a:r>
                <a:rPr lang="en-US" sz="800" dirty="0"/>
                <a:t> </a:t>
              </a:r>
            </a:p>
          </p:txBody>
        </p:sp>
        <p:sp>
          <p:nvSpPr>
            <p:cNvPr id="11" name="Text Box 5">
              <a:extLst>
                <a:ext uri="{FF2B5EF4-FFF2-40B4-BE49-F238E27FC236}">
                  <a16:creationId xmlns:a16="http://schemas.microsoft.com/office/drawing/2014/main" id="{FA4E72F4-CD0C-6C49-2394-5C2F4BB79BE8}"/>
                </a:ext>
              </a:extLst>
            </p:cNvPr>
            <p:cNvSpPr txBox="1">
              <a:spLocks noChangeArrowheads="1"/>
            </p:cNvSpPr>
            <p:nvPr/>
          </p:nvSpPr>
          <p:spPr bwMode="auto">
            <a:xfrm>
              <a:off x="4277209" y="2840480"/>
              <a:ext cx="1483546" cy="392583"/>
            </a:xfrm>
            <a:prstGeom prst="rect">
              <a:avLst/>
            </a:prstGeom>
            <a:noFill/>
            <a:ln w="38100" cmpd="dbl">
              <a:noFill/>
              <a:miter lim="800000"/>
              <a:headEnd/>
              <a:tailEnd/>
            </a:ln>
            <a:effectLst/>
          </p:spPr>
          <p:txBody>
            <a:bodyPr wrap="square">
              <a:noAutofit/>
            </a:bodyPr>
            <a:lstStyle>
              <a:defPPr>
                <a:defRPr lang="en-US"/>
              </a:defPPr>
              <a:lvl1pPr algn="ctr">
                <a:defRPr sz="1050">
                  <a:solidFill>
                    <a:schemeClr val="bg1"/>
                  </a:solidFill>
                  <a:latin typeface="Avenir LT Std 45 Book" panose="020B0502020203020204"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algn="ctr" eaLnBrk="0" fontAlgn="base" hangingPunct="0">
                <a:spcBef>
                  <a:spcPct val="0"/>
                </a:spcBef>
                <a:spcAft>
                  <a:spcPct val="0"/>
                </a:spcAft>
                <a:defRPr>
                  <a:latin typeface="Arial" charset="0"/>
                </a:defRPr>
              </a:lvl6pPr>
              <a:lvl7pPr marL="2971800" indent="-228600" algn="ctr" eaLnBrk="0" fontAlgn="base" hangingPunct="0">
                <a:spcBef>
                  <a:spcPct val="0"/>
                </a:spcBef>
                <a:spcAft>
                  <a:spcPct val="0"/>
                </a:spcAft>
                <a:defRPr>
                  <a:latin typeface="Arial" charset="0"/>
                </a:defRPr>
              </a:lvl7pPr>
              <a:lvl8pPr marL="3429000" indent="-228600" algn="ctr" eaLnBrk="0" fontAlgn="base" hangingPunct="0">
                <a:spcBef>
                  <a:spcPct val="0"/>
                </a:spcBef>
                <a:spcAft>
                  <a:spcPct val="0"/>
                </a:spcAft>
                <a:defRPr>
                  <a:latin typeface="Arial" charset="0"/>
                </a:defRPr>
              </a:lvl8pPr>
              <a:lvl9pPr marL="3886200" indent="-228600" algn="ctr" eaLnBrk="0" fontAlgn="base" hangingPunct="0">
                <a:spcBef>
                  <a:spcPct val="0"/>
                </a:spcBef>
                <a:spcAft>
                  <a:spcPct val="0"/>
                </a:spcAft>
                <a:defRPr>
                  <a:latin typeface="Arial" charset="0"/>
                </a:defRPr>
              </a:lvl9pPr>
            </a:lstStyle>
            <a:p>
              <a:r>
                <a:rPr lang="en-US" sz="800" u="sng" dirty="0"/>
                <a:t>Long Term Care funding</a:t>
              </a:r>
            </a:p>
            <a:p>
              <a:endParaRPr lang="en-US" sz="800" dirty="0">
                <a:solidFill>
                  <a:schemeClr val="bg1">
                    <a:lumMod val="85000"/>
                  </a:schemeClr>
                </a:solidFill>
              </a:endParaRPr>
            </a:p>
            <a:p>
              <a:endParaRPr lang="en-US" sz="800" dirty="0"/>
            </a:p>
          </p:txBody>
        </p:sp>
      </p:grpSp>
    </p:spTree>
    <p:extLst>
      <p:ext uri="{BB962C8B-B14F-4D97-AF65-F5344CB8AC3E}">
        <p14:creationId xmlns:p14="http://schemas.microsoft.com/office/powerpoint/2010/main" val="207181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229C1E-768E-71A4-33C3-42EA4C39B33F}"/>
              </a:ext>
            </a:extLst>
          </p:cNvPr>
          <p:cNvSpPr txBox="1">
            <a:spLocks noGrp="1"/>
          </p:cNvSpPr>
          <p:nvPr>
            <p:ph type="body" sz="quarter" idx="12"/>
          </p:nvPr>
        </p:nvSpPr>
        <p:spPr>
          <a:xfrm>
            <a:off x="5000067" y="2279361"/>
            <a:ext cx="3792517" cy="584775"/>
          </a:xfrm>
          <a:prstGeom prst="rect">
            <a:avLst/>
          </a:prstGeom>
          <a:noFill/>
        </p:spPr>
        <p:txBody>
          <a:bodyPr wrap="square" rtlCol="0" anchor="ctr">
            <a:spAutoFit/>
          </a:bodyPr>
          <a:lstStyle/>
          <a:p>
            <a:pPr rtl="0">
              <a:buFont typeface="Arial" panose="020B0604020202020204" pitchFamily="34" charset="0"/>
              <a:buChar char="•"/>
            </a:pPr>
            <a:r>
              <a:rPr lang="en-US" sz="1600" dirty="0"/>
              <a:t>Why is it so hard for people to live for the line and not the dot? </a:t>
            </a:r>
          </a:p>
        </p:txBody>
      </p:sp>
      <p:sp>
        <p:nvSpPr>
          <p:cNvPr id="5" name="Text Placeholder 1">
            <a:extLst>
              <a:ext uri="{FF2B5EF4-FFF2-40B4-BE49-F238E27FC236}">
                <a16:creationId xmlns:a16="http://schemas.microsoft.com/office/drawing/2014/main" id="{18F77480-3856-B572-3505-E97B755355F0}"/>
              </a:ext>
            </a:extLst>
          </p:cNvPr>
          <p:cNvSpPr txBox="1">
            <a:spLocks/>
          </p:cNvSpPr>
          <p:nvPr/>
        </p:nvSpPr>
        <p:spPr>
          <a:xfrm>
            <a:off x="1083753" y="1563687"/>
            <a:ext cx="3255164" cy="2016125"/>
          </a:xfrm>
          <a:prstGeom prst="rect">
            <a:avLst/>
          </a:prstGeom>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1" i="0" kern="1200">
                <a:solidFill>
                  <a:schemeClr val="bg1"/>
                </a:solidFill>
                <a:latin typeface="Avenir LT Std 55 Roman" panose="020B0502020203020204" pitchFamily="34" charset="0"/>
                <a:ea typeface="+mn-ea"/>
                <a:cs typeface="+mn-cs"/>
              </a:defRPr>
            </a:lvl1pPr>
            <a:lvl2pPr marL="514350" marR="0" indent="-171450" algn="l" defTabSz="685800" rtl="0" eaLnBrk="1" fontAlgn="auto" latinLnBrk="0" hangingPunct="1">
              <a:lnSpc>
                <a:spcPct val="90000"/>
              </a:lnSpc>
              <a:spcBef>
                <a:spcPts val="375"/>
              </a:spcBef>
              <a:spcAft>
                <a:spcPts val="0"/>
              </a:spcAft>
              <a:buClr>
                <a:srgbClr val="007272"/>
              </a:buClr>
              <a:buSzTx/>
              <a:buFont typeface="Wingdings" panose="05000000000000000000" pitchFamily="2" charset="2"/>
              <a:buChar char="Ø"/>
              <a:tabLst/>
              <a:defRPr sz="1800" b="1" i="0" kern="1200">
                <a:solidFill>
                  <a:schemeClr val="bg1"/>
                </a:solidFill>
                <a:latin typeface="Avenir LT Std 55 Roman" panose="020B0502020203020204" pitchFamily="34" charset="0"/>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500" b="1" i="0" kern="1200">
                <a:solidFill>
                  <a:schemeClr val="bg1"/>
                </a:solidFill>
                <a:latin typeface="Avenir LT Std 55 Roman" panose="020B0502020203020204" pitchFamily="34" charset="0"/>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Discussion</a:t>
            </a:r>
          </a:p>
        </p:txBody>
      </p:sp>
    </p:spTree>
    <p:extLst>
      <p:ext uri="{BB962C8B-B14F-4D97-AF65-F5344CB8AC3E}">
        <p14:creationId xmlns:p14="http://schemas.microsoft.com/office/powerpoint/2010/main" val="178152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229C1E-768E-71A4-33C3-42EA4C39B33F}"/>
              </a:ext>
            </a:extLst>
          </p:cNvPr>
          <p:cNvSpPr txBox="1">
            <a:spLocks noGrp="1"/>
          </p:cNvSpPr>
          <p:nvPr>
            <p:ph type="body" sz="quarter" idx="12"/>
          </p:nvPr>
        </p:nvSpPr>
        <p:spPr>
          <a:xfrm>
            <a:off x="5071873" y="1845910"/>
            <a:ext cx="3964552" cy="1451679"/>
          </a:xfrm>
          <a:prstGeom prst="rect">
            <a:avLst/>
          </a:prstGeom>
          <a:noFill/>
        </p:spPr>
        <p:txBody>
          <a:bodyPr wrap="square" rtlCol="0" anchor="ctr">
            <a:spAutoFit/>
          </a:bodyPr>
          <a:lstStyle/>
          <a:p>
            <a:pPr rtl="0">
              <a:buFont typeface="Arial" panose="020B0604020202020204" pitchFamily="34" charset="0"/>
              <a:buChar char="•"/>
            </a:pPr>
            <a:r>
              <a:rPr lang="en-US" sz="1600" dirty="0"/>
              <a:t>What is getting in the way of you completely "living for the line.“?</a:t>
            </a:r>
          </a:p>
          <a:p>
            <a:pPr rtl="0">
              <a:buFont typeface="Arial" panose="020B0604020202020204" pitchFamily="34" charset="0"/>
              <a:buChar char="•"/>
            </a:pPr>
            <a:r>
              <a:rPr lang="en-US" sz="1600" dirty="0"/>
              <a:t>What is one step that you can take this week to live with more of an eternal focus? </a:t>
            </a:r>
            <a:r>
              <a:rPr lang="en-US" sz="1400" i="1" dirty="0">
                <a:solidFill>
                  <a:schemeClr val="tx1">
                    <a:lumMod val="95000"/>
                    <a:lumOff val="5000"/>
                  </a:schemeClr>
                </a:solidFill>
              </a:rPr>
              <a:t> </a:t>
            </a:r>
          </a:p>
        </p:txBody>
      </p:sp>
      <p:sp>
        <p:nvSpPr>
          <p:cNvPr id="5" name="Text Placeholder 1">
            <a:extLst>
              <a:ext uri="{FF2B5EF4-FFF2-40B4-BE49-F238E27FC236}">
                <a16:creationId xmlns:a16="http://schemas.microsoft.com/office/drawing/2014/main" id="{18F77480-3856-B572-3505-E97B755355F0}"/>
              </a:ext>
            </a:extLst>
          </p:cNvPr>
          <p:cNvSpPr txBox="1">
            <a:spLocks/>
          </p:cNvSpPr>
          <p:nvPr/>
        </p:nvSpPr>
        <p:spPr>
          <a:xfrm>
            <a:off x="1083753" y="1563687"/>
            <a:ext cx="3255164" cy="2016125"/>
          </a:xfrm>
          <a:prstGeom prst="rect">
            <a:avLst/>
          </a:prstGeom>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1" i="0" kern="1200">
                <a:solidFill>
                  <a:schemeClr val="bg1"/>
                </a:solidFill>
                <a:latin typeface="Avenir LT Std 55 Roman" panose="020B0502020203020204" pitchFamily="34" charset="0"/>
                <a:ea typeface="+mn-ea"/>
                <a:cs typeface="+mn-cs"/>
              </a:defRPr>
            </a:lvl1pPr>
            <a:lvl2pPr marL="514350" marR="0" indent="-171450" algn="l" defTabSz="685800" rtl="0" eaLnBrk="1" fontAlgn="auto" latinLnBrk="0" hangingPunct="1">
              <a:lnSpc>
                <a:spcPct val="90000"/>
              </a:lnSpc>
              <a:spcBef>
                <a:spcPts val="375"/>
              </a:spcBef>
              <a:spcAft>
                <a:spcPts val="0"/>
              </a:spcAft>
              <a:buClr>
                <a:srgbClr val="007272"/>
              </a:buClr>
              <a:buSzTx/>
              <a:buFont typeface="Wingdings" panose="05000000000000000000" pitchFamily="2" charset="2"/>
              <a:buChar char="Ø"/>
              <a:tabLst/>
              <a:defRPr sz="1800" b="1" i="0" kern="1200">
                <a:solidFill>
                  <a:schemeClr val="bg1"/>
                </a:solidFill>
                <a:latin typeface="Avenir LT Std 55 Roman" panose="020B0502020203020204" pitchFamily="34" charset="0"/>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500" b="1" i="0" kern="1200">
                <a:solidFill>
                  <a:schemeClr val="bg1"/>
                </a:solidFill>
                <a:latin typeface="Avenir LT Std 55 Roman" panose="020B0502020203020204" pitchFamily="34" charset="0"/>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Reflection</a:t>
            </a:r>
          </a:p>
        </p:txBody>
      </p:sp>
    </p:spTree>
    <p:extLst>
      <p:ext uri="{BB962C8B-B14F-4D97-AF65-F5344CB8AC3E}">
        <p14:creationId xmlns:p14="http://schemas.microsoft.com/office/powerpoint/2010/main" val="243860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229C1E-768E-71A4-33C3-42EA4C39B33F}"/>
              </a:ext>
            </a:extLst>
          </p:cNvPr>
          <p:cNvSpPr txBox="1">
            <a:spLocks noGrp="1"/>
          </p:cNvSpPr>
          <p:nvPr>
            <p:ph type="body" sz="quarter" idx="12"/>
          </p:nvPr>
        </p:nvSpPr>
        <p:spPr>
          <a:xfrm>
            <a:off x="5243907" y="2246020"/>
            <a:ext cx="3792517" cy="651460"/>
          </a:xfrm>
          <a:prstGeom prst="rect">
            <a:avLst/>
          </a:prstGeom>
          <a:noFill/>
        </p:spPr>
        <p:txBody>
          <a:bodyPr wrap="square" rtlCol="0" anchor="ctr">
            <a:spAutoFit/>
          </a:bodyPr>
          <a:lstStyle/>
          <a:p>
            <a:r>
              <a:rPr lang="en-US" sz="1400" i="1" dirty="0">
                <a:solidFill>
                  <a:schemeClr val="tx1">
                    <a:lumMod val="95000"/>
                    <a:lumOff val="5000"/>
                  </a:schemeClr>
                </a:solidFill>
              </a:rPr>
              <a:t>3-Part Stewardship framework in depth</a:t>
            </a:r>
          </a:p>
          <a:p>
            <a:r>
              <a:rPr lang="en-US" sz="1400" i="1" dirty="0">
                <a:solidFill>
                  <a:schemeClr val="tx1">
                    <a:lumMod val="95000"/>
                    <a:lumOff val="5000"/>
                  </a:schemeClr>
                </a:solidFill>
              </a:rPr>
              <a:t>Most common objections </a:t>
            </a:r>
          </a:p>
        </p:txBody>
      </p:sp>
      <p:sp>
        <p:nvSpPr>
          <p:cNvPr id="5" name="Text Placeholder 1">
            <a:extLst>
              <a:ext uri="{FF2B5EF4-FFF2-40B4-BE49-F238E27FC236}">
                <a16:creationId xmlns:a16="http://schemas.microsoft.com/office/drawing/2014/main" id="{18F77480-3856-B572-3505-E97B755355F0}"/>
              </a:ext>
            </a:extLst>
          </p:cNvPr>
          <p:cNvSpPr txBox="1">
            <a:spLocks/>
          </p:cNvSpPr>
          <p:nvPr/>
        </p:nvSpPr>
        <p:spPr>
          <a:xfrm>
            <a:off x="1083753" y="1563687"/>
            <a:ext cx="3255164" cy="2016125"/>
          </a:xfrm>
          <a:prstGeom prst="rect">
            <a:avLst/>
          </a:prstGeom>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1" i="0" kern="1200">
                <a:solidFill>
                  <a:schemeClr val="bg1"/>
                </a:solidFill>
                <a:latin typeface="Avenir LT Std 55 Roman" panose="020B0502020203020204" pitchFamily="34" charset="0"/>
                <a:ea typeface="+mn-ea"/>
                <a:cs typeface="+mn-cs"/>
              </a:defRPr>
            </a:lvl1pPr>
            <a:lvl2pPr marL="514350" marR="0" indent="-171450" algn="l" defTabSz="685800" rtl="0" eaLnBrk="1" fontAlgn="auto" latinLnBrk="0" hangingPunct="1">
              <a:lnSpc>
                <a:spcPct val="90000"/>
              </a:lnSpc>
              <a:spcBef>
                <a:spcPts val="375"/>
              </a:spcBef>
              <a:spcAft>
                <a:spcPts val="0"/>
              </a:spcAft>
              <a:buClr>
                <a:srgbClr val="007272"/>
              </a:buClr>
              <a:buSzTx/>
              <a:buFont typeface="Wingdings" panose="05000000000000000000" pitchFamily="2" charset="2"/>
              <a:buChar char="Ø"/>
              <a:tabLst/>
              <a:defRPr sz="1800" b="1" i="0" kern="1200">
                <a:solidFill>
                  <a:schemeClr val="bg1"/>
                </a:solidFill>
                <a:latin typeface="Avenir LT Std 55 Roman" panose="020B0502020203020204" pitchFamily="34" charset="0"/>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500" b="1" i="0" kern="1200">
                <a:solidFill>
                  <a:schemeClr val="bg1"/>
                </a:solidFill>
                <a:latin typeface="Avenir LT Std 55 Roman" panose="020B0502020203020204" pitchFamily="34" charset="0"/>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Ø"/>
              <a:tabLst/>
              <a:defRPr sz="1350" b="1" i="0" kern="1200">
                <a:solidFill>
                  <a:schemeClr val="bg1"/>
                </a:solidFill>
                <a:latin typeface="Avenir LT Std 55 Roman" panose="020B05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Join me for part 2: Aug. 25th!</a:t>
            </a:r>
          </a:p>
        </p:txBody>
      </p:sp>
    </p:spTree>
    <p:extLst>
      <p:ext uri="{BB962C8B-B14F-4D97-AF65-F5344CB8AC3E}">
        <p14:creationId xmlns:p14="http://schemas.microsoft.com/office/powerpoint/2010/main" val="82088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D410AF-B1D6-8E4E-FF8A-6C1199C8D194}"/>
              </a:ext>
            </a:extLst>
          </p:cNvPr>
          <p:cNvSpPr>
            <a:spLocks noGrp="1"/>
          </p:cNvSpPr>
          <p:nvPr>
            <p:ph type="body" sz="quarter" idx="12"/>
          </p:nvPr>
        </p:nvSpPr>
        <p:spPr>
          <a:xfrm>
            <a:off x="5248067" y="1253266"/>
            <a:ext cx="3472748" cy="2636967"/>
          </a:xfrm>
        </p:spPr>
        <p:txBody>
          <a:bodyPr anchor="ctr"/>
          <a:lstStyle/>
          <a:p>
            <a:pPr marL="34290" indent="0">
              <a:buNone/>
            </a:pPr>
            <a:r>
              <a:rPr lang="en-US" sz="2200"/>
              <a:t>Helping families achieve financial peace, freedom, </a:t>
            </a:r>
            <a:br>
              <a:rPr lang="en-US" sz="2200"/>
            </a:br>
            <a:r>
              <a:rPr lang="en-US" sz="2200"/>
              <a:t>&amp; </a:t>
            </a:r>
            <a:r>
              <a:rPr lang="en-US" sz="2200" b="1">
                <a:latin typeface="Avenir LT Std 55 Roman" panose="020B0502020203020204" pitchFamily="34" charset="0"/>
              </a:rPr>
              <a:t>eternal impact</a:t>
            </a:r>
          </a:p>
        </p:txBody>
      </p:sp>
      <p:pic>
        <p:nvPicPr>
          <p:cNvPr id="8" name="Picture 7" descr="A black background with white text&#10;&#10;Description automatically generated">
            <a:extLst>
              <a:ext uri="{FF2B5EF4-FFF2-40B4-BE49-F238E27FC236}">
                <a16:creationId xmlns:a16="http://schemas.microsoft.com/office/drawing/2014/main" id="{636DFCAD-8395-F0C0-826A-337D786BF29B}"/>
              </a:ext>
            </a:extLst>
          </p:cNvPr>
          <p:cNvPicPr>
            <a:picLocks noChangeAspect="1"/>
          </p:cNvPicPr>
          <p:nvPr/>
        </p:nvPicPr>
        <p:blipFill>
          <a:blip r:embed="rId3"/>
          <a:stretch>
            <a:fillRect/>
          </a:stretch>
        </p:blipFill>
        <p:spPr>
          <a:xfrm>
            <a:off x="1247945" y="1617467"/>
            <a:ext cx="3180932" cy="1908560"/>
          </a:xfrm>
          <a:prstGeom prst="rect">
            <a:avLst/>
          </a:prstGeom>
        </p:spPr>
      </p:pic>
    </p:spTree>
    <p:extLst>
      <p:ext uri="{BB962C8B-B14F-4D97-AF65-F5344CB8AC3E}">
        <p14:creationId xmlns:p14="http://schemas.microsoft.com/office/powerpoint/2010/main" val="389189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715811-D87A-61D5-1D16-F6F536A217CB}"/>
              </a:ext>
            </a:extLst>
          </p:cNvPr>
          <p:cNvSpPr>
            <a:spLocks noGrp="1"/>
          </p:cNvSpPr>
          <p:nvPr>
            <p:ph type="body" sz="quarter" idx="13"/>
          </p:nvPr>
        </p:nvSpPr>
        <p:spPr>
          <a:xfrm>
            <a:off x="4572000" y="1263651"/>
            <a:ext cx="3731539" cy="2378426"/>
          </a:xfrm>
        </p:spPr>
        <p:txBody>
          <a:bodyPr/>
          <a:lstStyle/>
          <a:p>
            <a:r>
              <a:rPr lang="en-US"/>
              <a:t>Journey</a:t>
            </a:r>
          </a:p>
        </p:txBody>
      </p:sp>
      <p:sp>
        <p:nvSpPr>
          <p:cNvPr id="6" name="Text Placeholder 2">
            <a:extLst>
              <a:ext uri="{FF2B5EF4-FFF2-40B4-BE49-F238E27FC236}">
                <a16:creationId xmlns:a16="http://schemas.microsoft.com/office/drawing/2014/main" id="{619FDB1C-FD5D-DDAA-E986-C311BEE4F52C}"/>
              </a:ext>
            </a:extLst>
          </p:cNvPr>
          <p:cNvSpPr txBox="1">
            <a:spLocks/>
          </p:cNvSpPr>
          <p:nvPr/>
        </p:nvSpPr>
        <p:spPr>
          <a:xfrm>
            <a:off x="518412" y="2017248"/>
            <a:ext cx="3915508" cy="2636967"/>
          </a:xfrm>
          <a:prstGeom prst="rect">
            <a:avLst/>
          </a:prstGeom>
        </p:spPr>
        <p:txBody>
          <a:bodyPr anchor="ctr"/>
          <a:lstStyle>
            <a:lvl1pPr marL="320040" marR="0" indent="-285750" algn="l" defTabSz="411480" rtl="0" eaLnBrk="1" fontAlgn="auto" latinLnBrk="0" hangingPunct="1">
              <a:lnSpc>
                <a:spcPct val="100000"/>
              </a:lnSpc>
              <a:spcBef>
                <a:spcPts val="1000"/>
              </a:spcBef>
              <a:spcAft>
                <a:spcPts val="0"/>
              </a:spcAft>
              <a:buClr>
                <a:srgbClr val="0F7278"/>
              </a:buClr>
              <a:buSzTx/>
              <a:buFont typeface="Arial" panose="020B0604020202020204" pitchFamily="34" charset="0"/>
              <a:buChar char="•"/>
              <a:tabLst/>
              <a:defRPr sz="1600" kern="1200">
                <a:solidFill>
                  <a:schemeClr val="tx1">
                    <a:lumMod val="75000"/>
                    <a:lumOff val="25000"/>
                  </a:schemeClr>
                </a:solidFill>
                <a:latin typeface="Avenir LT Std 45 Book" panose="020B0502020203020204" pitchFamily="34" charset="0"/>
                <a:ea typeface="+mn-ea"/>
                <a:cs typeface="+mn-cs"/>
              </a:defRPr>
            </a:lvl1pPr>
            <a:lvl2pPr marL="628650" marR="0" indent="-285750" algn="l" defTabSz="228600" rtl="0" eaLnBrk="1" fontAlgn="auto" latinLnBrk="0" hangingPunct="1">
              <a:lnSpc>
                <a:spcPct val="90000"/>
              </a:lnSpc>
              <a:spcBef>
                <a:spcPts val="375"/>
              </a:spcBef>
              <a:spcAft>
                <a:spcPts val="0"/>
              </a:spcAft>
              <a:buClr>
                <a:srgbClr val="0F7278"/>
              </a:buClr>
              <a:buSzTx/>
              <a:buFont typeface="Arial" panose="020B0604020202020204" pitchFamily="34" charset="0"/>
              <a:buChar char="•"/>
              <a:tabLst/>
              <a:defRPr sz="1200" kern="1200">
                <a:solidFill>
                  <a:schemeClr val="tx1">
                    <a:lumMod val="75000"/>
                    <a:lumOff val="25000"/>
                  </a:schemeClr>
                </a:solidFill>
                <a:latin typeface="Avenir LT Std 45 Book" panose="020B0502020203020204" pitchFamily="34" charset="0"/>
                <a:ea typeface="+mn-ea"/>
                <a:cs typeface="+mn-cs"/>
              </a:defRPr>
            </a:lvl2pPr>
            <a:lvl3pPr marL="857250" marR="0" indent="-171450" algn="l" defTabSz="411480" rtl="0" eaLnBrk="1" fontAlgn="auto" latinLnBrk="0" hangingPunct="1">
              <a:lnSpc>
                <a:spcPct val="90000"/>
              </a:lnSpc>
              <a:spcBef>
                <a:spcPts val="375"/>
              </a:spcBef>
              <a:spcAft>
                <a:spcPts val="0"/>
              </a:spcAft>
              <a:buClr>
                <a:srgbClr val="0F7278"/>
              </a:buClr>
              <a:buSzTx/>
              <a:buFont typeface="Arial" panose="020B0604020202020204" pitchFamily="34" charset="0"/>
              <a:buChar char="•"/>
              <a:tabLst/>
              <a:defRPr sz="1000" kern="1200">
                <a:solidFill>
                  <a:schemeClr val="tx1">
                    <a:lumMod val="75000"/>
                    <a:lumOff val="25000"/>
                  </a:schemeClr>
                </a:solidFill>
                <a:latin typeface="Avenir LT Std 45 Book" panose="020B0502020203020204" pitchFamily="34" charset="0"/>
                <a:ea typeface="+mn-ea"/>
                <a:cs typeface="+mn-cs"/>
              </a:defRPr>
            </a:lvl3pPr>
            <a:lvl4pPr marL="1200150" marR="0" indent="-171450" algn="l" defTabSz="411480" rtl="0" eaLnBrk="1" fontAlgn="auto" latinLnBrk="0" hangingPunct="1">
              <a:lnSpc>
                <a:spcPct val="90000"/>
              </a:lnSpc>
              <a:spcBef>
                <a:spcPts val="375"/>
              </a:spcBef>
              <a:spcAft>
                <a:spcPts val="0"/>
              </a:spcAft>
              <a:buClr>
                <a:srgbClr val="0F7278"/>
              </a:buClr>
              <a:buSzTx/>
              <a:buFont typeface="Arial" panose="020B0604020202020204" pitchFamily="34" charset="0"/>
              <a:buChar char="•"/>
              <a:tabLst/>
              <a:defRPr sz="1000" i="1" kern="1200">
                <a:solidFill>
                  <a:schemeClr val="tx1">
                    <a:lumMod val="75000"/>
                    <a:lumOff val="25000"/>
                  </a:schemeClr>
                </a:solidFill>
                <a:latin typeface="Avenir LT Std 45 Book" panose="020B0502020203020204" pitchFamily="34" charset="0"/>
                <a:ea typeface="+mn-ea"/>
                <a:cs typeface="+mn-cs"/>
              </a:defRPr>
            </a:lvl4pPr>
            <a:lvl5pPr marL="1543050" marR="0" indent="-171450" algn="l" defTabSz="411480" rtl="0" eaLnBrk="1" fontAlgn="auto" latinLnBrk="0" hangingPunct="1">
              <a:lnSpc>
                <a:spcPct val="90000"/>
              </a:lnSpc>
              <a:spcBef>
                <a:spcPts val="375"/>
              </a:spcBef>
              <a:spcAft>
                <a:spcPts val="0"/>
              </a:spcAft>
              <a:buClr>
                <a:srgbClr val="0F7278"/>
              </a:buClr>
              <a:buSzTx/>
              <a:buFont typeface="Arial" panose="020B0604020202020204" pitchFamily="34" charset="0"/>
              <a:buChar char="•"/>
              <a:tabLst/>
              <a:defRPr sz="1000" i="1" kern="1200">
                <a:solidFill>
                  <a:schemeClr val="tx1">
                    <a:lumMod val="75000"/>
                    <a:lumOff val="25000"/>
                  </a:schemeClr>
                </a:solidFill>
                <a:latin typeface="Avenir LT Std 45 Book" panose="020B05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Core Biblical Truths </a:t>
            </a:r>
          </a:p>
          <a:p>
            <a:r>
              <a:rPr lang="en-US" sz="2000" dirty="0"/>
              <a:t>3 Issues </a:t>
            </a:r>
          </a:p>
          <a:p>
            <a:r>
              <a:rPr lang="en-US" sz="2000" dirty="0"/>
              <a:t>3-Part Stewardship Framework  </a:t>
            </a:r>
          </a:p>
          <a:p>
            <a:r>
              <a:rPr lang="en-US" sz="2000" dirty="0"/>
              <a:t>Discussion</a:t>
            </a:r>
          </a:p>
          <a:p>
            <a:r>
              <a:rPr lang="en-US" sz="2000" dirty="0"/>
              <a:t>Reflection </a:t>
            </a:r>
          </a:p>
          <a:p>
            <a:pPr marL="34290" indent="0">
              <a:buNone/>
            </a:pPr>
            <a:endParaRPr lang="en-US" sz="2000" dirty="0"/>
          </a:p>
          <a:p>
            <a:pPr marL="34290" indent="0">
              <a:buNone/>
            </a:pPr>
            <a:endParaRPr lang="en-US" sz="2000" dirty="0"/>
          </a:p>
          <a:p>
            <a:pPr marL="34290" indent="0">
              <a:buNone/>
            </a:pPr>
            <a:r>
              <a:rPr lang="en-US" sz="1000" dirty="0"/>
              <a:t>(All scriptures ESV)</a:t>
            </a:r>
          </a:p>
        </p:txBody>
      </p:sp>
    </p:spTree>
    <p:extLst>
      <p:ext uri="{BB962C8B-B14F-4D97-AF65-F5344CB8AC3E}">
        <p14:creationId xmlns:p14="http://schemas.microsoft.com/office/powerpoint/2010/main" val="368100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CB1680-DF32-68B4-5ACA-C264C9CF98D8}"/>
              </a:ext>
            </a:extLst>
          </p:cNvPr>
          <p:cNvSpPr>
            <a:spLocks noGrp="1"/>
          </p:cNvSpPr>
          <p:nvPr>
            <p:ph type="body" sz="quarter" idx="13"/>
          </p:nvPr>
        </p:nvSpPr>
        <p:spPr/>
        <p:txBody>
          <a:bodyPr/>
          <a:lstStyle/>
          <a:p>
            <a:r>
              <a:rPr lang="en-US"/>
              <a:t>Faith &amp; Finances </a:t>
            </a:r>
          </a:p>
        </p:txBody>
      </p:sp>
      <p:sp>
        <p:nvSpPr>
          <p:cNvPr id="3" name="Text Placeholder 2">
            <a:extLst>
              <a:ext uri="{FF2B5EF4-FFF2-40B4-BE49-F238E27FC236}">
                <a16:creationId xmlns:a16="http://schemas.microsoft.com/office/drawing/2014/main" id="{BBE0F7BE-60B3-B623-BBB9-0ACE397DC8CE}"/>
              </a:ext>
            </a:extLst>
          </p:cNvPr>
          <p:cNvSpPr>
            <a:spLocks noGrp="1"/>
          </p:cNvSpPr>
          <p:nvPr>
            <p:ph type="body" sz="quarter" idx="12"/>
          </p:nvPr>
        </p:nvSpPr>
        <p:spPr>
          <a:xfrm>
            <a:off x="4954173" y="1253266"/>
            <a:ext cx="3915508" cy="2636967"/>
          </a:xfrm>
        </p:spPr>
        <p:txBody>
          <a:bodyPr anchor="ctr"/>
          <a:lstStyle/>
          <a:p>
            <a:r>
              <a:rPr lang="en-US" sz="1800" dirty="0"/>
              <a:t>What does it look like to live out what the Bible says about money?</a:t>
            </a:r>
          </a:p>
          <a:p>
            <a:r>
              <a:rPr lang="en-US" sz="1800" dirty="0"/>
              <a:t>What should financial planning/investing look like as a Christian?</a:t>
            </a:r>
          </a:p>
        </p:txBody>
      </p:sp>
      <p:pic>
        <p:nvPicPr>
          <p:cNvPr id="1026" name="Picture 2">
            <a:extLst>
              <a:ext uri="{FF2B5EF4-FFF2-40B4-BE49-F238E27FC236}">
                <a16:creationId xmlns:a16="http://schemas.microsoft.com/office/drawing/2014/main" id="{AAD80E80-A643-5224-2A6A-92B939B4E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360" y="1749780"/>
            <a:ext cx="3530037" cy="194936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7832E0-0907-65F3-CDD0-9E8F0C0B43E5}"/>
              </a:ext>
            </a:extLst>
          </p:cNvPr>
          <p:cNvSpPr>
            <a:spLocks noGrp="1"/>
          </p:cNvSpPr>
          <p:nvPr>
            <p:ph type="body" sz="quarter" idx="13"/>
          </p:nvPr>
        </p:nvSpPr>
        <p:spPr/>
        <p:txBody>
          <a:bodyPr/>
          <a:lstStyle/>
          <a:p>
            <a:r>
              <a:rPr lang="en-US"/>
              <a:t>Responsible Financial Stewardship </a:t>
            </a:r>
          </a:p>
        </p:txBody>
      </p:sp>
      <p:sp>
        <p:nvSpPr>
          <p:cNvPr id="5" name="TextBox 4">
            <a:extLst>
              <a:ext uri="{FF2B5EF4-FFF2-40B4-BE49-F238E27FC236}">
                <a16:creationId xmlns:a16="http://schemas.microsoft.com/office/drawing/2014/main" id="{0ED100EE-31B7-3E44-8908-6DB9B4CC043D}"/>
              </a:ext>
            </a:extLst>
          </p:cNvPr>
          <p:cNvSpPr txBox="1"/>
          <p:nvPr/>
        </p:nvSpPr>
        <p:spPr>
          <a:xfrm>
            <a:off x="600140" y="2485463"/>
            <a:ext cx="1141382" cy="600164"/>
          </a:xfrm>
          <a:prstGeom prst="rect">
            <a:avLst/>
          </a:prstGeom>
          <a:noFill/>
        </p:spPr>
        <p:txBody>
          <a:bodyPr wrap="square" rtlCol="0" anchor="ctr">
            <a:spAutoFit/>
          </a:bodyPr>
          <a:lstStyle/>
          <a:p>
            <a:pPr algn="ctr"/>
            <a:r>
              <a:rPr lang="en-US" sz="1100">
                <a:latin typeface="Avenir LT Std 45 Book" panose="020B0502020203020204" pitchFamily="34" charset="0"/>
              </a:rPr>
              <a:t>Live within your means (i.e., budget)</a:t>
            </a:r>
          </a:p>
        </p:txBody>
      </p:sp>
      <p:sp>
        <p:nvSpPr>
          <p:cNvPr id="7" name="TextBox 6">
            <a:extLst>
              <a:ext uri="{FF2B5EF4-FFF2-40B4-BE49-F238E27FC236}">
                <a16:creationId xmlns:a16="http://schemas.microsoft.com/office/drawing/2014/main" id="{C606059C-227A-A211-BB1A-C76388CAA8F5}"/>
              </a:ext>
            </a:extLst>
          </p:cNvPr>
          <p:cNvSpPr txBox="1"/>
          <p:nvPr/>
        </p:nvSpPr>
        <p:spPr>
          <a:xfrm>
            <a:off x="2427729" y="2400825"/>
            <a:ext cx="1430211" cy="769441"/>
          </a:xfrm>
          <a:prstGeom prst="rect">
            <a:avLst/>
          </a:prstGeom>
          <a:noFill/>
        </p:spPr>
        <p:txBody>
          <a:bodyPr wrap="square" rtlCol="0" anchor="ctr">
            <a:spAutoFit/>
          </a:bodyPr>
          <a:lstStyle/>
          <a:p>
            <a:pPr algn="ctr"/>
            <a:r>
              <a:rPr lang="en-US" sz="1100">
                <a:latin typeface="Avenir LT Std 45 Book" panose="020B0502020203020204" pitchFamily="34" charset="0"/>
              </a:rPr>
              <a:t>Get out of debt – Don’t carry a balance on your Credit cards</a:t>
            </a:r>
          </a:p>
        </p:txBody>
      </p:sp>
      <p:sp>
        <p:nvSpPr>
          <p:cNvPr id="8" name="TextBox 7">
            <a:extLst>
              <a:ext uri="{FF2B5EF4-FFF2-40B4-BE49-F238E27FC236}">
                <a16:creationId xmlns:a16="http://schemas.microsoft.com/office/drawing/2014/main" id="{DBD1AB4D-9307-BFA6-5676-C0B7405483CB}"/>
              </a:ext>
            </a:extLst>
          </p:cNvPr>
          <p:cNvSpPr txBox="1"/>
          <p:nvPr/>
        </p:nvSpPr>
        <p:spPr>
          <a:xfrm>
            <a:off x="5039835" y="2570102"/>
            <a:ext cx="1273694" cy="430887"/>
          </a:xfrm>
          <a:prstGeom prst="rect">
            <a:avLst/>
          </a:prstGeom>
          <a:noFill/>
        </p:spPr>
        <p:txBody>
          <a:bodyPr wrap="square" rtlCol="0" anchor="ctr">
            <a:spAutoFit/>
          </a:bodyPr>
          <a:lstStyle/>
          <a:p>
            <a:pPr algn="ctr"/>
            <a:r>
              <a:rPr lang="en-US" sz="1100">
                <a:latin typeface="Avenir LT Std 45 Book" panose="020B0502020203020204" pitchFamily="34" charset="0"/>
              </a:rPr>
              <a:t>Buy and pay </a:t>
            </a:r>
          </a:p>
          <a:p>
            <a:pPr algn="ctr"/>
            <a:r>
              <a:rPr lang="en-US" sz="1100">
                <a:latin typeface="Avenir LT Std 45 Book" panose="020B0502020203020204" pitchFamily="34" charset="0"/>
              </a:rPr>
              <a:t>off a house</a:t>
            </a:r>
          </a:p>
        </p:txBody>
      </p:sp>
      <p:sp>
        <p:nvSpPr>
          <p:cNvPr id="9" name="TextBox 8">
            <a:extLst>
              <a:ext uri="{FF2B5EF4-FFF2-40B4-BE49-F238E27FC236}">
                <a16:creationId xmlns:a16="http://schemas.microsoft.com/office/drawing/2014/main" id="{BE6A5ED2-DE65-CEB3-02F3-655130F82BD5}"/>
              </a:ext>
            </a:extLst>
          </p:cNvPr>
          <p:cNvSpPr txBox="1"/>
          <p:nvPr/>
        </p:nvSpPr>
        <p:spPr>
          <a:xfrm>
            <a:off x="3733782" y="2485463"/>
            <a:ext cx="1430211" cy="600164"/>
          </a:xfrm>
          <a:prstGeom prst="rect">
            <a:avLst/>
          </a:prstGeom>
          <a:noFill/>
        </p:spPr>
        <p:txBody>
          <a:bodyPr wrap="square" rtlCol="0" anchor="ctr">
            <a:spAutoFit/>
          </a:bodyPr>
          <a:lstStyle/>
          <a:p>
            <a:pPr algn="ctr"/>
            <a:r>
              <a:rPr lang="en-US" sz="1100">
                <a:latin typeface="Avenir LT Std 45 Book" panose="020B0502020203020204" pitchFamily="34" charset="0"/>
              </a:rPr>
              <a:t>Create margin - Start early and save a lot for the future</a:t>
            </a:r>
          </a:p>
        </p:txBody>
      </p:sp>
      <p:sp>
        <p:nvSpPr>
          <p:cNvPr id="10" name="TextBox 9">
            <a:extLst>
              <a:ext uri="{FF2B5EF4-FFF2-40B4-BE49-F238E27FC236}">
                <a16:creationId xmlns:a16="http://schemas.microsoft.com/office/drawing/2014/main" id="{7DBD774A-B845-71A6-EB50-53EA569545FA}"/>
              </a:ext>
            </a:extLst>
          </p:cNvPr>
          <p:cNvSpPr txBox="1"/>
          <p:nvPr/>
        </p:nvSpPr>
        <p:spPr>
          <a:xfrm>
            <a:off x="6189371" y="2654740"/>
            <a:ext cx="1117088" cy="261610"/>
          </a:xfrm>
          <a:prstGeom prst="rect">
            <a:avLst/>
          </a:prstGeom>
          <a:noFill/>
        </p:spPr>
        <p:txBody>
          <a:bodyPr wrap="square" rtlCol="0" anchor="ctr">
            <a:spAutoFit/>
          </a:bodyPr>
          <a:lstStyle/>
          <a:p>
            <a:pPr algn="ctr"/>
            <a:r>
              <a:rPr lang="en-US" sz="1100">
                <a:latin typeface="Avenir LT Std 45 Book" panose="020B0502020203020204" pitchFamily="34" charset="0"/>
              </a:rPr>
              <a:t>Retire early</a:t>
            </a:r>
          </a:p>
        </p:txBody>
      </p:sp>
      <p:sp>
        <p:nvSpPr>
          <p:cNvPr id="11" name="TextBox 10">
            <a:extLst>
              <a:ext uri="{FF2B5EF4-FFF2-40B4-BE49-F238E27FC236}">
                <a16:creationId xmlns:a16="http://schemas.microsoft.com/office/drawing/2014/main" id="{9EC93CF8-5560-3C0E-34FC-3F42B2B139C3}"/>
              </a:ext>
            </a:extLst>
          </p:cNvPr>
          <p:cNvSpPr txBox="1"/>
          <p:nvPr/>
        </p:nvSpPr>
        <p:spPr>
          <a:xfrm>
            <a:off x="7182301" y="2400825"/>
            <a:ext cx="1380312" cy="769441"/>
          </a:xfrm>
          <a:prstGeom prst="rect">
            <a:avLst/>
          </a:prstGeom>
          <a:noFill/>
        </p:spPr>
        <p:txBody>
          <a:bodyPr wrap="square" rtlCol="0" anchor="ctr">
            <a:spAutoFit/>
          </a:bodyPr>
          <a:lstStyle/>
          <a:p>
            <a:pPr algn="ctr"/>
            <a:r>
              <a:rPr lang="en-US" sz="1100">
                <a:latin typeface="Avenir LT Std 45 Book" panose="020B0502020203020204" pitchFamily="34" charset="0"/>
              </a:rPr>
              <a:t>Build even more wealth while enjoying life with no financial worries</a:t>
            </a:r>
          </a:p>
        </p:txBody>
      </p:sp>
      <p:sp>
        <p:nvSpPr>
          <p:cNvPr id="12" name="TextBox 11">
            <a:extLst>
              <a:ext uri="{FF2B5EF4-FFF2-40B4-BE49-F238E27FC236}">
                <a16:creationId xmlns:a16="http://schemas.microsoft.com/office/drawing/2014/main" id="{7E92F0B6-06EF-90C2-3346-0438D3A3D7BD}"/>
              </a:ext>
            </a:extLst>
          </p:cNvPr>
          <p:cNvSpPr txBox="1"/>
          <p:nvPr/>
        </p:nvSpPr>
        <p:spPr>
          <a:xfrm>
            <a:off x="1102556" y="4157422"/>
            <a:ext cx="6938887" cy="615553"/>
          </a:xfrm>
          <a:prstGeom prst="rect">
            <a:avLst/>
          </a:prstGeom>
          <a:noFill/>
        </p:spPr>
        <p:txBody>
          <a:bodyPr wrap="none" rtlCol="0">
            <a:spAutoFit/>
          </a:bodyPr>
          <a:lstStyle/>
          <a:p>
            <a:pPr algn="ctr"/>
            <a:r>
              <a:rPr lang="en-US" sz="1600" i="1">
                <a:latin typeface="Avenir LT Std 45 Book" panose="020B0502020203020204" pitchFamily="34" charset="0"/>
              </a:rPr>
              <a:t>Amount of wealth is the degree to which you were a successful steward </a:t>
            </a:r>
          </a:p>
          <a:p>
            <a:endParaRPr lang="en-US" i="1"/>
          </a:p>
        </p:txBody>
      </p:sp>
      <p:sp>
        <p:nvSpPr>
          <p:cNvPr id="13" name="TextBox 12">
            <a:extLst>
              <a:ext uri="{FF2B5EF4-FFF2-40B4-BE49-F238E27FC236}">
                <a16:creationId xmlns:a16="http://schemas.microsoft.com/office/drawing/2014/main" id="{F50D1BB3-8336-FDE8-6CDD-654EFBBF8DB4}"/>
              </a:ext>
            </a:extLst>
          </p:cNvPr>
          <p:cNvSpPr txBox="1"/>
          <p:nvPr/>
        </p:nvSpPr>
        <p:spPr>
          <a:xfrm>
            <a:off x="3957890" y="1568896"/>
            <a:ext cx="1228221" cy="369332"/>
          </a:xfrm>
          <a:prstGeom prst="rect">
            <a:avLst/>
          </a:prstGeom>
          <a:noFill/>
        </p:spPr>
        <p:txBody>
          <a:bodyPr wrap="none" rtlCol="0">
            <a:spAutoFit/>
          </a:bodyPr>
          <a:lstStyle/>
          <a:p>
            <a:pPr algn="ctr"/>
            <a:r>
              <a:rPr lang="en-US" b="1">
                <a:latin typeface="Avenir LT Std 55 Roman" panose="020B0502020203020204" pitchFamily="34" charset="0"/>
              </a:rPr>
              <a:t>Give </a:t>
            </a:r>
            <a:r>
              <a:rPr lang="en-US" b="1" spc="-150">
                <a:latin typeface="Avenir LT Std 55 Roman" panose="020B0502020203020204" pitchFamily="34" charset="0"/>
              </a:rPr>
              <a:t>10</a:t>
            </a:r>
            <a:r>
              <a:rPr lang="en-US" b="1" spc="-300">
                <a:latin typeface="Avenir LT Std 55 Roman" panose="020B0502020203020204" pitchFamily="34" charset="0"/>
              </a:rPr>
              <a:t> </a:t>
            </a:r>
            <a:r>
              <a:rPr lang="en-US" b="1">
                <a:latin typeface="Avenir LT Std 55 Roman" panose="020B0502020203020204" pitchFamily="34" charset="0"/>
              </a:rPr>
              <a:t>%</a:t>
            </a:r>
          </a:p>
        </p:txBody>
      </p:sp>
      <p:sp>
        <p:nvSpPr>
          <p:cNvPr id="14" name="TextBox 13">
            <a:extLst>
              <a:ext uri="{FF2B5EF4-FFF2-40B4-BE49-F238E27FC236}">
                <a16:creationId xmlns:a16="http://schemas.microsoft.com/office/drawing/2014/main" id="{918C2818-3E71-EC3A-08CD-3529D2426626}"/>
              </a:ext>
            </a:extLst>
          </p:cNvPr>
          <p:cNvSpPr txBox="1"/>
          <p:nvPr/>
        </p:nvSpPr>
        <p:spPr>
          <a:xfrm>
            <a:off x="1617364" y="2485463"/>
            <a:ext cx="934523" cy="600164"/>
          </a:xfrm>
          <a:prstGeom prst="rect">
            <a:avLst/>
          </a:prstGeom>
          <a:noFill/>
        </p:spPr>
        <p:txBody>
          <a:bodyPr wrap="square" rtlCol="0" anchor="ctr">
            <a:spAutoFit/>
          </a:bodyPr>
          <a:lstStyle/>
          <a:p>
            <a:pPr algn="ctr"/>
            <a:r>
              <a:rPr lang="en-US" sz="1100">
                <a:latin typeface="Avenir LT Std 45 Book" panose="020B0502020203020204" pitchFamily="34" charset="0"/>
              </a:rPr>
              <a:t>Have an emergency fund</a:t>
            </a:r>
          </a:p>
        </p:txBody>
      </p:sp>
      <p:sp>
        <p:nvSpPr>
          <p:cNvPr id="15" name="Oval 14">
            <a:extLst>
              <a:ext uri="{FF2B5EF4-FFF2-40B4-BE49-F238E27FC236}">
                <a16:creationId xmlns:a16="http://schemas.microsoft.com/office/drawing/2014/main" id="{9B56F560-DE90-1A16-619A-BDD258D98E3D}"/>
              </a:ext>
            </a:extLst>
          </p:cNvPr>
          <p:cNvSpPr/>
          <p:nvPr/>
        </p:nvSpPr>
        <p:spPr>
          <a:xfrm>
            <a:off x="596097" y="1456315"/>
            <a:ext cx="7951806" cy="620375"/>
          </a:xfrm>
          <a:prstGeom prst="ellipse">
            <a:avLst/>
          </a:prstGeom>
          <a:noFill/>
          <a:ln>
            <a:solidFill>
              <a:srgbClr val="D3E7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4FAD4F1-3F8E-F465-5554-74DEAD3FB902}"/>
              </a:ext>
            </a:extLst>
          </p:cNvPr>
          <p:cNvCxnSpPr/>
          <p:nvPr/>
        </p:nvCxnSpPr>
        <p:spPr>
          <a:xfrm>
            <a:off x="562331" y="3520440"/>
            <a:ext cx="81244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47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2AC1A-3F49-311E-E740-246F92A7B73D}"/>
              </a:ext>
            </a:extLst>
          </p:cNvPr>
          <p:cNvSpPr>
            <a:spLocks noGrp="1"/>
          </p:cNvSpPr>
          <p:nvPr>
            <p:ph type="body" sz="quarter" idx="13"/>
          </p:nvPr>
        </p:nvSpPr>
        <p:spPr>
          <a:xfrm>
            <a:off x="185585" y="90376"/>
            <a:ext cx="2699078" cy="819807"/>
          </a:xfrm>
        </p:spPr>
        <p:txBody>
          <a:bodyPr/>
          <a:lstStyle/>
          <a:p>
            <a:r>
              <a:rPr lang="en-US" b="0"/>
              <a:t>My Journey </a:t>
            </a:r>
          </a:p>
        </p:txBody>
      </p:sp>
      <p:pic>
        <p:nvPicPr>
          <p:cNvPr id="6" name="Picture 5">
            <a:extLst>
              <a:ext uri="{FF2B5EF4-FFF2-40B4-BE49-F238E27FC236}">
                <a16:creationId xmlns:a16="http://schemas.microsoft.com/office/drawing/2014/main" id="{9B1BA8D3-C2CB-FE07-FAB7-DEE2A3AA73A4}"/>
              </a:ext>
            </a:extLst>
          </p:cNvPr>
          <p:cNvPicPr>
            <a:picLocks noChangeAspect="1"/>
          </p:cNvPicPr>
          <p:nvPr/>
        </p:nvPicPr>
        <p:blipFill>
          <a:blip r:embed="rId3"/>
          <a:stretch>
            <a:fillRect/>
          </a:stretch>
        </p:blipFill>
        <p:spPr>
          <a:xfrm>
            <a:off x="5880700" y="63706"/>
            <a:ext cx="1303292" cy="2014177"/>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F46493AB-4538-CA0B-CE0F-F6F97DDF4162}"/>
              </a:ext>
            </a:extLst>
          </p:cNvPr>
          <p:cNvPicPr>
            <a:picLocks noChangeAspect="1"/>
          </p:cNvPicPr>
          <p:nvPr/>
        </p:nvPicPr>
        <p:blipFill>
          <a:blip r:embed="rId4"/>
          <a:stretch>
            <a:fillRect/>
          </a:stretch>
        </p:blipFill>
        <p:spPr>
          <a:xfrm>
            <a:off x="4979358" y="3598648"/>
            <a:ext cx="825519" cy="1384514"/>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C3F4BE98-F4D3-3858-2095-971A9501EBD1}"/>
              </a:ext>
            </a:extLst>
          </p:cNvPr>
          <p:cNvPicPr>
            <a:picLocks noChangeAspect="1"/>
          </p:cNvPicPr>
          <p:nvPr/>
        </p:nvPicPr>
        <p:blipFill>
          <a:blip r:embed="rId5"/>
          <a:stretch>
            <a:fillRect/>
          </a:stretch>
        </p:blipFill>
        <p:spPr>
          <a:xfrm>
            <a:off x="4456667" y="63706"/>
            <a:ext cx="1341182" cy="2028262"/>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164945CB-292C-5E70-FD1D-CFE20F299755}"/>
              </a:ext>
            </a:extLst>
          </p:cNvPr>
          <p:cNvPicPr>
            <a:picLocks noChangeAspect="1"/>
          </p:cNvPicPr>
          <p:nvPr/>
        </p:nvPicPr>
        <p:blipFill>
          <a:blip r:embed="rId6"/>
          <a:stretch>
            <a:fillRect/>
          </a:stretch>
        </p:blipFill>
        <p:spPr>
          <a:xfrm>
            <a:off x="236713" y="1075168"/>
            <a:ext cx="2647950" cy="752475"/>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FBCCA2DB-4790-84F4-9AC7-D9C74E6242EC}"/>
              </a:ext>
            </a:extLst>
          </p:cNvPr>
          <p:cNvPicPr>
            <a:picLocks noChangeAspect="1"/>
          </p:cNvPicPr>
          <p:nvPr/>
        </p:nvPicPr>
        <p:blipFill>
          <a:blip r:embed="rId7"/>
          <a:stretch>
            <a:fillRect/>
          </a:stretch>
        </p:blipFill>
        <p:spPr>
          <a:xfrm>
            <a:off x="236713" y="2653308"/>
            <a:ext cx="2057400" cy="466725"/>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7BD80F81-2258-5186-0452-D6D798BD6873}"/>
              </a:ext>
            </a:extLst>
          </p:cNvPr>
          <p:cNvPicPr>
            <a:picLocks noChangeAspect="1"/>
          </p:cNvPicPr>
          <p:nvPr/>
        </p:nvPicPr>
        <p:blipFill>
          <a:blip r:embed="rId8"/>
          <a:stretch>
            <a:fillRect/>
          </a:stretch>
        </p:blipFill>
        <p:spPr>
          <a:xfrm>
            <a:off x="236713" y="1911679"/>
            <a:ext cx="2457450" cy="647700"/>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BA44B58F-D52C-7B37-F90A-B7A9B0DBC8F5}"/>
              </a:ext>
            </a:extLst>
          </p:cNvPr>
          <p:cNvPicPr>
            <a:picLocks noChangeAspect="1"/>
          </p:cNvPicPr>
          <p:nvPr/>
        </p:nvPicPr>
        <p:blipFill>
          <a:blip r:embed="rId9"/>
          <a:stretch>
            <a:fillRect/>
          </a:stretch>
        </p:blipFill>
        <p:spPr>
          <a:xfrm>
            <a:off x="236713" y="3919871"/>
            <a:ext cx="1476375" cy="1143000"/>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43B55C21-F3A9-77E8-58E1-9B45F70B9042}"/>
              </a:ext>
            </a:extLst>
          </p:cNvPr>
          <p:cNvPicPr>
            <a:picLocks noChangeAspect="1"/>
          </p:cNvPicPr>
          <p:nvPr/>
        </p:nvPicPr>
        <p:blipFill>
          <a:blip r:embed="rId10"/>
          <a:stretch>
            <a:fillRect/>
          </a:stretch>
        </p:blipFill>
        <p:spPr>
          <a:xfrm>
            <a:off x="7295284" y="49622"/>
            <a:ext cx="1323271" cy="2028261"/>
          </a:xfrm>
          <a:prstGeom prst="rect">
            <a:avLst/>
          </a:prstGeom>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CB41B574-701F-2BA7-AD32-6A4ACD5C3E81}"/>
              </a:ext>
            </a:extLst>
          </p:cNvPr>
          <p:cNvPicPr>
            <a:picLocks noChangeAspect="1"/>
          </p:cNvPicPr>
          <p:nvPr/>
        </p:nvPicPr>
        <p:blipFill>
          <a:blip r:embed="rId11"/>
          <a:stretch>
            <a:fillRect/>
          </a:stretch>
        </p:blipFill>
        <p:spPr>
          <a:xfrm>
            <a:off x="5910714" y="3595274"/>
            <a:ext cx="1027807" cy="1387888"/>
          </a:xfrm>
          <a:prstGeom prst="rect">
            <a:avLst/>
          </a:prstGeom>
          <a:effectLst>
            <a:outerShdw blurRad="63500" sx="102000" sy="102000" algn="ctr" rotWithShape="0">
              <a:prstClr val="black">
                <a:alpha val="40000"/>
              </a:prstClr>
            </a:outerShdw>
          </a:effectLst>
        </p:spPr>
      </p:pic>
      <p:pic>
        <p:nvPicPr>
          <p:cNvPr id="26" name="Picture 25">
            <a:extLst>
              <a:ext uri="{FF2B5EF4-FFF2-40B4-BE49-F238E27FC236}">
                <a16:creationId xmlns:a16="http://schemas.microsoft.com/office/drawing/2014/main" id="{C0CF2462-639C-D1A8-AE85-65DC40F51A96}"/>
              </a:ext>
            </a:extLst>
          </p:cNvPr>
          <p:cNvPicPr>
            <a:picLocks noChangeAspect="1"/>
          </p:cNvPicPr>
          <p:nvPr/>
        </p:nvPicPr>
        <p:blipFill>
          <a:blip r:embed="rId12"/>
          <a:stretch>
            <a:fillRect/>
          </a:stretch>
        </p:blipFill>
        <p:spPr>
          <a:xfrm>
            <a:off x="7009935" y="3581514"/>
            <a:ext cx="918610" cy="1415409"/>
          </a:xfrm>
          <a:prstGeom prst="rect">
            <a:avLst/>
          </a:prstGeom>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6E48CDD4-F936-844C-DBD2-A71C8B1B988D}"/>
              </a:ext>
            </a:extLst>
          </p:cNvPr>
          <p:cNvPicPr>
            <a:picLocks noChangeAspect="1"/>
          </p:cNvPicPr>
          <p:nvPr/>
        </p:nvPicPr>
        <p:blipFill rotWithShape="1">
          <a:blip r:embed="rId13"/>
          <a:srcRect l="8252"/>
          <a:stretch/>
        </p:blipFill>
        <p:spPr>
          <a:xfrm>
            <a:off x="8071372" y="3609035"/>
            <a:ext cx="1027807" cy="1387888"/>
          </a:xfrm>
          <a:prstGeom prst="rect">
            <a:avLst/>
          </a:prstGeom>
          <a:effectLst>
            <a:outerShdw blurRad="63500" sx="102000" sy="102000" algn="ctr" rotWithShape="0">
              <a:prstClr val="black">
                <a:alpha val="40000"/>
              </a:prstClr>
            </a:outerShdw>
          </a:effectLst>
        </p:spPr>
      </p:pic>
      <p:pic>
        <p:nvPicPr>
          <p:cNvPr id="30" name="Picture 29">
            <a:extLst>
              <a:ext uri="{FF2B5EF4-FFF2-40B4-BE49-F238E27FC236}">
                <a16:creationId xmlns:a16="http://schemas.microsoft.com/office/drawing/2014/main" id="{1914FCF3-665B-ECA2-893F-99EDBA8E8ED9}"/>
              </a:ext>
            </a:extLst>
          </p:cNvPr>
          <p:cNvPicPr>
            <a:picLocks noChangeAspect="1"/>
          </p:cNvPicPr>
          <p:nvPr/>
        </p:nvPicPr>
        <p:blipFill>
          <a:blip r:embed="rId14"/>
          <a:stretch>
            <a:fillRect/>
          </a:stretch>
        </p:blipFill>
        <p:spPr>
          <a:xfrm>
            <a:off x="3951595" y="2223924"/>
            <a:ext cx="921926" cy="1261419"/>
          </a:xfrm>
          <a:prstGeom prst="rect">
            <a:avLst/>
          </a:prstGeom>
          <a:effectLst>
            <a:outerShdw blurRad="63500" sx="102000" sy="102000" algn="ctr" rotWithShape="0">
              <a:prstClr val="black">
                <a:alpha val="40000"/>
              </a:prstClr>
            </a:outerShdw>
          </a:effectLst>
        </p:spPr>
      </p:pic>
      <p:pic>
        <p:nvPicPr>
          <p:cNvPr id="32" name="Picture 31">
            <a:extLst>
              <a:ext uri="{FF2B5EF4-FFF2-40B4-BE49-F238E27FC236}">
                <a16:creationId xmlns:a16="http://schemas.microsoft.com/office/drawing/2014/main" id="{065B83B9-5B8E-B462-DDB4-2C66CC4AF10E}"/>
              </a:ext>
            </a:extLst>
          </p:cNvPr>
          <p:cNvPicPr>
            <a:picLocks noChangeAspect="1"/>
          </p:cNvPicPr>
          <p:nvPr/>
        </p:nvPicPr>
        <p:blipFill>
          <a:blip r:embed="rId15"/>
          <a:stretch>
            <a:fillRect/>
          </a:stretch>
        </p:blipFill>
        <p:spPr>
          <a:xfrm>
            <a:off x="3951595" y="3591151"/>
            <a:ext cx="921926" cy="1423655"/>
          </a:xfrm>
          <a:prstGeom prst="rect">
            <a:avLst/>
          </a:prstGeom>
          <a:effectLst>
            <a:outerShdw blurRad="63500" sx="102000" sy="102000" algn="ctr" rotWithShape="0">
              <a:prstClr val="black">
                <a:alpha val="40000"/>
              </a:prstClr>
            </a:outerShdw>
          </a:effectLst>
        </p:spPr>
      </p:pic>
      <p:pic>
        <p:nvPicPr>
          <p:cNvPr id="34" name="Picture 33">
            <a:extLst>
              <a:ext uri="{FF2B5EF4-FFF2-40B4-BE49-F238E27FC236}">
                <a16:creationId xmlns:a16="http://schemas.microsoft.com/office/drawing/2014/main" id="{3E37135C-9F9F-D06C-E53D-A6E4B3D9C156}"/>
              </a:ext>
            </a:extLst>
          </p:cNvPr>
          <p:cNvPicPr>
            <a:picLocks noChangeAspect="1"/>
          </p:cNvPicPr>
          <p:nvPr/>
        </p:nvPicPr>
        <p:blipFill>
          <a:blip r:embed="rId16"/>
          <a:stretch>
            <a:fillRect/>
          </a:stretch>
        </p:blipFill>
        <p:spPr>
          <a:xfrm>
            <a:off x="4946266" y="2192913"/>
            <a:ext cx="881013" cy="1338171"/>
          </a:xfrm>
          <a:prstGeom prst="rect">
            <a:avLst/>
          </a:prstGeom>
          <a:effectLst>
            <a:outerShdw blurRad="63500" sx="102000" sy="102000" algn="ctr" rotWithShape="0">
              <a:prstClr val="black">
                <a:alpha val="40000"/>
              </a:prstClr>
            </a:outerShdw>
          </a:effectLst>
        </p:spPr>
      </p:pic>
      <p:pic>
        <p:nvPicPr>
          <p:cNvPr id="36" name="Picture 35">
            <a:extLst>
              <a:ext uri="{FF2B5EF4-FFF2-40B4-BE49-F238E27FC236}">
                <a16:creationId xmlns:a16="http://schemas.microsoft.com/office/drawing/2014/main" id="{74DD4808-AD60-6F27-BFFD-CA60D7DF3479}"/>
              </a:ext>
            </a:extLst>
          </p:cNvPr>
          <p:cNvPicPr>
            <a:picLocks noChangeAspect="1"/>
          </p:cNvPicPr>
          <p:nvPr/>
        </p:nvPicPr>
        <p:blipFill>
          <a:blip r:embed="rId17"/>
          <a:stretch>
            <a:fillRect/>
          </a:stretch>
        </p:blipFill>
        <p:spPr>
          <a:xfrm>
            <a:off x="5962699" y="2162879"/>
            <a:ext cx="923836" cy="1398238"/>
          </a:xfrm>
          <a:prstGeom prst="rect">
            <a:avLst/>
          </a:prstGeom>
          <a:effectLst>
            <a:outerShdw blurRad="63500" sx="102000" sy="102000" algn="ctr" rotWithShape="0">
              <a:prstClr val="black">
                <a:alpha val="40000"/>
              </a:prstClr>
            </a:outerShdw>
          </a:effectLst>
        </p:spPr>
      </p:pic>
      <p:pic>
        <p:nvPicPr>
          <p:cNvPr id="38" name="Picture 37">
            <a:extLst>
              <a:ext uri="{FF2B5EF4-FFF2-40B4-BE49-F238E27FC236}">
                <a16:creationId xmlns:a16="http://schemas.microsoft.com/office/drawing/2014/main" id="{7ED2FB0D-808B-12C1-85FB-38599CBF0A5A}"/>
              </a:ext>
            </a:extLst>
          </p:cNvPr>
          <p:cNvPicPr>
            <a:picLocks noChangeAspect="1"/>
          </p:cNvPicPr>
          <p:nvPr/>
        </p:nvPicPr>
        <p:blipFill>
          <a:blip r:embed="rId18"/>
          <a:stretch>
            <a:fillRect/>
          </a:stretch>
        </p:blipFill>
        <p:spPr>
          <a:xfrm>
            <a:off x="7007726" y="2107429"/>
            <a:ext cx="920819" cy="1423655"/>
          </a:xfrm>
          <a:prstGeom prst="rect">
            <a:avLst/>
          </a:prstGeom>
          <a:effectLst>
            <a:outerShdw blurRad="63500" sx="102000" sy="102000" algn="ctr" rotWithShape="0">
              <a:prstClr val="black">
                <a:alpha val="40000"/>
              </a:prstClr>
            </a:outerShdw>
          </a:effectLst>
        </p:spPr>
      </p:pic>
      <p:pic>
        <p:nvPicPr>
          <p:cNvPr id="40" name="Picture 39">
            <a:extLst>
              <a:ext uri="{FF2B5EF4-FFF2-40B4-BE49-F238E27FC236}">
                <a16:creationId xmlns:a16="http://schemas.microsoft.com/office/drawing/2014/main" id="{3DC321F4-5785-54E6-558A-29B6367296E9}"/>
              </a:ext>
            </a:extLst>
          </p:cNvPr>
          <p:cNvPicPr>
            <a:picLocks noChangeAspect="1"/>
          </p:cNvPicPr>
          <p:nvPr/>
        </p:nvPicPr>
        <p:blipFill>
          <a:blip r:embed="rId19"/>
          <a:stretch>
            <a:fillRect/>
          </a:stretch>
        </p:blipFill>
        <p:spPr>
          <a:xfrm>
            <a:off x="8065749" y="2091968"/>
            <a:ext cx="980992" cy="1481297"/>
          </a:xfrm>
          <a:prstGeom prst="rect">
            <a:avLst/>
          </a:prstGeom>
          <a:effectLst>
            <a:outerShdw blurRad="63500" sx="102000" sy="102000" algn="ctr" rotWithShape="0">
              <a:prstClr val="black">
                <a:alpha val="40000"/>
              </a:prstClr>
            </a:outerShdw>
          </a:effectLst>
        </p:spPr>
      </p:pic>
      <p:pic>
        <p:nvPicPr>
          <p:cNvPr id="42" name="Picture 41">
            <a:extLst>
              <a:ext uri="{FF2B5EF4-FFF2-40B4-BE49-F238E27FC236}">
                <a16:creationId xmlns:a16="http://schemas.microsoft.com/office/drawing/2014/main" id="{DE8D4643-573B-4098-A6A1-07C781D904C9}"/>
              </a:ext>
            </a:extLst>
          </p:cNvPr>
          <p:cNvPicPr>
            <a:picLocks noChangeAspect="1"/>
          </p:cNvPicPr>
          <p:nvPr/>
        </p:nvPicPr>
        <p:blipFill>
          <a:blip r:embed="rId20"/>
          <a:stretch>
            <a:fillRect/>
          </a:stretch>
        </p:blipFill>
        <p:spPr>
          <a:xfrm>
            <a:off x="236713" y="3234202"/>
            <a:ext cx="2295525" cy="5715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9866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CB1680-DF32-68B4-5ACA-C264C9CF98D8}"/>
              </a:ext>
            </a:extLst>
          </p:cNvPr>
          <p:cNvSpPr>
            <a:spLocks noGrp="1"/>
          </p:cNvSpPr>
          <p:nvPr>
            <p:ph type="body" sz="quarter" idx="13"/>
          </p:nvPr>
        </p:nvSpPr>
        <p:spPr>
          <a:xfrm>
            <a:off x="1361898" y="1498951"/>
            <a:ext cx="2749368" cy="2016125"/>
          </a:xfrm>
        </p:spPr>
        <p:txBody>
          <a:bodyPr/>
          <a:lstStyle/>
          <a:p>
            <a:r>
              <a:rPr lang="en-US" sz="2000" b="0">
                <a:latin typeface="Avenir LT Std 45 Book" panose="020B0502020203020204" pitchFamily="34" charset="0"/>
              </a:rPr>
              <a:t>Biblical Truth:</a:t>
            </a:r>
          </a:p>
          <a:p>
            <a:r>
              <a:rPr lang="en-US"/>
              <a:t>Stewardship is a Journey of Surrender </a:t>
            </a:r>
          </a:p>
        </p:txBody>
      </p:sp>
      <p:sp>
        <p:nvSpPr>
          <p:cNvPr id="3" name="Text Placeholder 2">
            <a:extLst>
              <a:ext uri="{FF2B5EF4-FFF2-40B4-BE49-F238E27FC236}">
                <a16:creationId xmlns:a16="http://schemas.microsoft.com/office/drawing/2014/main" id="{BBE0F7BE-60B3-B623-BBB9-0ACE397DC8CE}"/>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ACFFDE44-75B9-AADB-252D-063259402FED}"/>
              </a:ext>
            </a:extLst>
          </p:cNvPr>
          <p:cNvPicPr>
            <a:picLocks noChangeAspect="1"/>
          </p:cNvPicPr>
          <p:nvPr/>
        </p:nvPicPr>
        <p:blipFill rotWithShape="1">
          <a:blip r:embed="rId3"/>
          <a:srcRect l="13106" r="-1"/>
          <a:stretch/>
        </p:blipFill>
        <p:spPr>
          <a:xfrm>
            <a:off x="5032735" y="200119"/>
            <a:ext cx="3688080" cy="4743261"/>
          </a:xfrm>
          <a:prstGeom prst="rect">
            <a:avLst/>
          </a:prstGeom>
        </p:spPr>
      </p:pic>
      <p:sp>
        <p:nvSpPr>
          <p:cNvPr id="4" name="TextBox 3">
            <a:extLst>
              <a:ext uri="{FF2B5EF4-FFF2-40B4-BE49-F238E27FC236}">
                <a16:creationId xmlns:a16="http://schemas.microsoft.com/office/drawing/2014/main" id="{3DA39AD9-6769-90ED-DE7B-F8C20D15EAC0}"/>
              </a:ext>
            </a:extLst>
          </p:cNvPr>
          <p:cNvSpPr txBox="1"/>
          <p:nvPr/>
        </p:nvSpPr>
        <p:spPr>
          <a:xfrm>
            <a:off x="5558946" y="593025"/>
            <a:ext cx="2635658" cy="369332"/>
          </a:xfrm>
          <a:prstGeom prst="rect">
            <a:avLst/>
          </a:prstGeom>
          <a:noFill/>
        </p:spPr>
        <p:txBody>
          <a:bodyPr wrap="none" rtlCol="0">
            <a:spAutoFit/>
          </a:bodyPr>
          <a:lstStyle/>
          <a:p>
            <a:pPr algn="ctr"/>
            <a:r>
              <a:rPr lang="en-US">
                <a:latin typeface="Avenir LT Std 45 Book" panose="020B0502020203020204" pitchFamily="34" charset="0"/>
              </a:rPr>
              <a:t>Financial Responsibility </a:t>
            </a:r>
          </a:p>
        </p:txBody>
      </p:sp>
      <p:sp>
        <p:nvSpPr>
          <p:cNvPr id="5" name="TextBox 4">
            <a:extLst>
              <a:ext uri="{FF2B5EF4-FFF2-40B4-BE49-F238E27FC236}">
                <a16:creationId xmlns:a16="http://schemas.microsoft.com/office/drawing/2014/main" id="{C74D41F4-9B82-1082-9172-15F0E3098963}"/>
              </a:ext>
            </a:extLst>
          </p:cNvPr>
          <p:cNvSpPr txBox="1"/>
          <p:nvPr/>
        </p:nvSpPr>
        <p:spPr>
          <a:xfrm>
            <a:off x="5739284" y="4297049"/>
            <a:ext cx="2274982" cy="646331"/>
          </a:xfrm>
          <a:prstGeom prst="rect">
            <a:avLst/>
          </a:prstGeom>
          <a:noFill/>
        </p:spPr>
        <p:txBody>
          <a:bodyPr wrap="none" rtlCol="0">
            <a:spAutoFit/>
          </a:bodyPr>
          <a:lstStyle/>
          <a:p>
            <a:pPr algn="ctr"/>
            <a:r>
              <a:rPr lang="en-US" sz="3600">
                <a:solidFill>
                  <a:schemeClr val="bg1"/>
                </a:solidFill>
                <a:latin typeface="Avenir LT Std 45 Book" panose="020B0502020203020204" pitchFamily="34" charset="0"/>
              </a:rPr>
              <a:t>Surrender</a:t>
            </a:r>
            <a:r>
              <a:rPr lang="en-US">
                <a:solidFill>
                  <a:schemeClr val="bg1"/>
                </a:solidFill>
                <a:latin typeface="Avenir LT Std 45 Book" panose="020B0502020203020204" pitchFamily="34" charset="0"/>
              </a:rPr>
              <a:t> </a:t>
            </a:r>
          </a:p>
        </p:txBody>
      </p:sp>
    </p:spTree>
    <p:extLst>
      <p:ext uri="{BB962C8B-B14F-4D97-AF65-F5344CB8AC3E}">
        <p14:creationId xmlns:p14="http://schemas.microsoft.com/office/powerpoint/2010/main" val="233852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7832E0-0907-65F3-CDD0-9E8F0C0B43E5}"/>
              </a:ext>
            </a:extLst>
          </p:cNvPr>
          <p:cNvSpPr>
            <a:spLocks noGrp="1"/>
          </p:cNvSpPr>
          <p:nvPr>
            <p:ph type="body" sz="quarter" idx="13"/>
          </p:nvPr>
        </p:nvSpPr>
        <p:spPr/>
        <p:txBody>
          <a:bodyPr/>
          <a:lstStyle/>
          <a:p>
            <a:r>
              <a:rPr lang="en-US" dirty="0"/>
              <a:t>Responsible Financial Stewardship </a:t>
            </a:r>
          </a:p>
        </p:txBody>
      </p:sp>
      <p:sp>
        <p:nvSpPr>
          <p:cNvPr id="5" name="TextBox 4">
            <a:extLst>
              <a:ext uri="{FF2B5EF4-FFF2-40B4-BE49-F238E27FC236}">
                <a16:creationId xmlns:a16="http://schemas.microsoft.com/office/drawing/2014/main" id="{0ED100EE-31B7-3E44-8908-6DB9B4CC043D}"/>
              </a:ext>
            </a:extLst>
          </p:cNvPr>
          <p:cNvSpPr txBox="1"/>
          <p:nvPr/>
        </p:nvSpPr>
        <p:spPr>
          <a:xfrm>
            <a:off x="672038" y="2425879"/>
            <a:ext cx="934523" cy="646331"/>
          </a:xfrm>
          <a:prstGeom prst="rect">
            <a:avLst/>
          </a:prstGeom>
          <a:noFill/>
        </p:spPr>
        <p:txBody>
          <a:bodyPr wrap="square" rtlCol="0">
            <a:spAutoFit/>
          </a:bodyPr>
          <a:lstStyle/>
          <a:p>
            <a:pPr algn="ctr"/>
            <a:r>
              <a:rPr lang="en-US" sz="1200" dirty="0"/>
              <a:t>Live within your means - Budget</a:t>
            </a:r>
          </a:p>
        </p:txBody>
      </p:sp>
      <p:sp>
        <p:nvSpPr>
          <p:cNvPr id="7" name="TextBox 6">
            <a:extLst>
              <a:ext uri="{FF2B5EF4-FFF2-40B4-BE49-F238E27FC236}">
                <a16:creationId xmlns:a16="http://schemas.microsoft.com/office/drawing/2014/main" id="{C606059C-227A-A211-BB1A-C76388CAA8F5}"/>
              </a:ext>
            </a:extLst>
          </p:cNvPr>
          <p:cNvSpPr txBox="1"/>
          <p:nvPr/>
        </p:nvSpPr>
        <p:spPr>
          <a:xfrm>
            <a:off x="2470295" y="2415083"/>
            <a:ext cx="1430211" cy="830997"/>
          </a:xfrm>
          <a:prstGeom prst="rect">
            <a:avLst/>
          </a:prstGeom>
          <a:noFill/>
        </p:spPr>
        <p:txBody>
          <a:bodyPr wrap="square" rtlCol="0">
            <a:spAutoFit/>
          </a:bodyPr>
          <a:lstStyle/>
          <a:p>
            <a:pPr algn="ctr"/>
            <a:r>
              <a:rPr lang="en-US" sz="1200" dirty="0"/>
              <a:t>Get out of debt – Don’t carry a balance on your Credit cards</a:t>
            </a:r>
          </a:p>
        </p:txBody>
      </p:sp>
      <p:sp>
        <p:nvSpPr>
          <p:cNvPr id="8" name="TextBox 7">
            <a:extLst>
              <a:ext uri="{FF2B5EF4-FFF2-40B4-BE49-F238E27FC236}">
                <a16:creationId xmlns:a16="http://schemas.microsoft.com/office/drawing/2014/main" id="{DBD1AB4D-9307-BFA6-5676-C0B7405483CB}"/>
              </a:ext>
            </a:extLst>
          </p:cNvPr>
          <p:cNvSpPr txBox="1"/>
          <p:nvPr/>
        </p:nvSpPr>
        <p:spPr>
          <a:xfrm>
            <a:off x="5106963" y="2547345"/>
            <a:ext cx="1273694" cy="461665"/>
          </a:xfrm>
          <a:prstGeom prst="rect">
            <a:avLst/>
          </a:prstGeom>
          <a:noFill/>
        </p:spPr>
        <p:txBody>
          <a:bodyPr wrap="square" rtlCol="0">
            <a:spAutoFit/>
          </a:bodyPr>
          <a:lstStyle/>
          <a:p>
            <a:pPr algn="ctr"/>
            <a:r>
              <a:rPr lang="en-US" sz="1200" dirty="0"/>
              <a:t>Buy and pay </a:t>
            </a:r>
          </a:p>
          <a:p>
            <a:pPr algn="ctr"/>
            <a:r>
              <a:rPr lang="en-US" sz="1200" dirty="0"/>
              <a:t>off a house</a:t>
            </a:r>
          </a:p>
        </p:txBody>
      </p:sp>
      <p:sp>
        <p:nvSpPr>
          <p:cNvPr id="9" name="TextBox 8">
            <a:extLst>
              <a:ext uri="{FF2B5EF4-FFF2-40B4-BE49-F238E27FC236}">
                <a16:creationId xmlns:a16="http://schemas.microsoft.com/office/drawing/2014/main" id="{BE6A5ED2-DE65-CEB3-02F3-655130F82BD5}"/>
              </a:ext>
            </a:extLst>
          </p:cNvPr>
          <p:cNvSpPr txBox="1"/>
          <p:nvPr/>
        </p:nvSpPr>
        <p:spPr>
          <a:xfrm>
            <a:off x="3920592" y="2455013"/>
            <a:ext cx="1430211" cy="646331"/>
          </a:xfrm>
          <a:prstGeom prst="rect">
            <a:avLst/>
          </a:prstGeom>
          <a:noFill/>
        </p:spPr>
        <p:txBody>
          <a:bodyPr wrap="square" rtlCol="0">
            <a:spAutoFit/>
          </a:bodyPr>
          <a:lstStyle/>
          <a:p>
            <a:pPr algn="ctr"/>
            <a:r>
              <a:rPr lang="en-US" sz="1200" dirty="0"/>
              <a:t>Create margin - Start early and save a lot for the future</a:t>
            </a:r>
          </a:p>
        </p:txBody>
      </p:sp>
      <p:sp>
        <p:nvSpPr>
          <p:cNvPr id="10" name="TextBox 9">
            <a:extLst>
              <a:ext uri="{FF2B5EF4-FFF2-40B4-BE49-F238E27FC236}">
                <a16:creationId xmlns:a16="http://schemas.microsoft.com/office/drawing/2014/main" id="{7DBD774A-B845-71A6-EB50-53EA569545FA}"/>
              </a:ext>
            </a:extLst>
          </p:cNvPr>
          <p:cNvSpPr txBox="1"/>
          <p:nvPr/>
        </p:nvSpPr>
        <p:spPr>
          <a:xfrm>
            <a:off x="6091589" y="2633022"/>
            <a:ext cx="1117088" cy="276999"/>
          </a:xfrm>
          <a:prstGeom prst="rect">
            <a:avLst/>
          </a:prstGeom>
          <a:noFill/>
        </p:spPr>
        <p:txBody>
          <a:bodyPr wrap="square" rtlCol="0">
            <a:spAutoFit/>
          </a:bodyPr>
          <a:lstStyle/>
          <a:p>
            <a:pPr algn="ctr"/>
            <a:r>
              <a:rPr lang="en-US" sz="1200" dirty="0"/>
              <a:t>Retire early</a:t>
            </a:r>
          </a:p>
        </p:txBody>
      </p:sp>
      <p:sp>
        <p:nvSpPr>
          <p:cNvPr id="11" name="TextBox 10">
            <a:extLst>
              <a:ext uri="{FF2B5EF4-FFF2-40B4-BE49-F238E27FC236}">
                <a16:creationId xmlns:a16="http://schemas.microsoft.com/office/drawing/2014/main" id="{9EC93CF8-5560-3C0E-34FC-3F42B2B139C3}"/>
              </a:ext>
            </a:extLst>
          </p:cNvPr>
          <p:cNvSpPr txBox="1"/>
          <p:nvPr/>
        </p:nvSpPr>
        <p:spPr>
          <a:xfrm>
            <a:off x="7061948" y="2309879"/>
            <a:ext cx="1336724" cy="1015663"/>
          </a:xfrm>
          <a:prstGeom prst="rect">
            <a:avLst/>
          </a:prstGeom>
          <a:noFill/>
        </p:spPr>
        <p:txBody>
          <a:bodyPr wrap="square" rtlCol="0">
            <a:spAutoFit/>
          </a:bodyPr>
          <a:lstStyle/>
          <a:p>
            <a:pPr algn="ctr"/>
            <a:r>
              <a:rPr lang="en-US" sz="1200" dirty="0"/>
              <a:t>Build even more wealth while enjoying life with no financial worries</a:t>
            </a:r>
          </a:p>
        </p:txBody>
      </p:sp>
      <p:sp>
        <p:nvSpPr>
          <p:cNvPr id="13" name="TextBox 12">
            <a:extLst>
              <a:ext uri="{FF2B5EF4-FFF2-40B4-BE49-F238E27FC236}">
                <a16:creationId xmlns:a16="http://schemas.microsoft.com/office/drawing/2014/main" id="{F50D1BB3-8336-FDE8-6CDD-654EFBBF8DB4}"/>
              </a:ext>
            </a:extLst>
          </p:cNvPr>
          <p:cNvSpPr txBox="1"/>
          <p:nvPr/>
        </p:nvSpPr>
        <p:spPr>
          <a:xfrm>
            <a:off x="4231314" y="1462454"/>
            <a:ext cx="1048685" cy="369332"/>
          </a:xfrm>
          <a:prstGeom prst="rect">
            <a:avLst/>
          </a:prstGeom>
          <a:noFill/>
        </p:spPr>
        <p:txBody>
          <a:bodyPr wrap="none" rtlCol="0">
            <a:spAutoFit/>
          </a:bodyPr>
          <a:lstStyle/>
          <a:p>
            <a:r>
              <a:rPr lang="en-US" i="1" dirty="0"/>
              <a:t>Give 10%</a:t>
            </a:r>
          </a:p>
        </p:txBody>
      </p:sp>
      <p:sp>
        <p:nvSpPr>
          <p:cNvPr id="14" name="TextBox 13">
            <a:extLst>
              <a:ext uri="{FF2B5EF4-FFF2-40B4-BE49-F238E27FC236}">
                <a16:creationId xmlns:a16="http://schemas.microsoft.com/office/drawing/2014/main" id="{918C2818-3E71-EC3A-08CD-3529D2426626}"/>
              </a:ext>
            </a:extLst>
          </p:cNvPr>
          <p:cNvSpPr txBox="1"/>
          <p:nvPr/>
        </p:nvSpPr>
        <p:spPr>
          <a:xfrm>
            <a:off x="1574430" y="2408641"/>
            <a:ext cx="934523" cy="646331"/>
          </a:xfrm>
          <a:prstGeom prst="rect">
            <a:avLst/>
          </a:prstGeom>
          <a:noFill/>
        </p:spPr>
        <p:txBody>
          <a:bodyPr wrap="square" rtlCol="0">
            <a:spAutoFit/>
          </a:bodyPr>
          <a:lstStyle/>
          <a:p>
            <a:pPr algn="ctr"/>
            <a:r>
              <a:rPr lang="en-US" sz="1200" dirty="0"/>
              <a:t>Have an emergency fund</a:t>
            </a:r>
          </a:p>
        </p:txBody>
      </p:sp>
      <p:sp>
        <p:nvSpPr>
          <p:cNvPr id="15" name="Oval 14">
            <a:extLst>
              <a:ext uri="{FF2B5EF4-FFF2-40B4-BE49-F238E27FC236}">
                <a16:creationId xmlns:a16="http://schemas.microsoft.com/office/drawing/2014/main" id="{9B56F560-DE90-1A16-619A-BDD258D98E3D}"/>
              </a:ext>
            </a:extLst>
          </p:cNvPr>
          <p:cNvSpPr/>
          <p:nvPr/>
        </p:nvSpPr>
        <p:spPr>
          <a:xfrm>
            <a:off x="818814" y="1349873"/>
            <a:ext cx="7951806" cy="620375"/>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4FAD4F1-3F8E-F465-5554-74DEAD3FB902}"/>
              </a:ext>
            </a:extLst>
          </p:cNvPr>
          <p:cNvCxnSpPr/>
          <p:nvPr/>
        </p:nvCxnSpPr>
        <p:spPr>
          <a:xfrm>
            <a:off x="562331" y="3520440"/>
            <a:ext cx="81244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86D21CC-73E3-431C-74D0-EABE39DA9D5B}"/>
              </a:ext>
            </a:extLst>
          </p:cNvPr>
          <p:cNvPicPr>
            <a:picLocks noChangeAspect="1"/>
          </p:cNvPicPr>
          <p:nvPr/>
        </p:nvPicPr>
        <p:blipFill rotWithShape="1">
          <a:blip r:embed="rId2"/>
          <a:srcRect t="55526"/>
          <a:stretch/>
        </p:blipFill>
        <p:spPr>
          <a:xfrm>
            <a:off x="990415" y="3873443"/>
            <a:ext cx="6973131" cy="1162471"/>
          </a:xfrm>
          <a:prstGeom prst="rect">
            <a:avLst/>
          </a:prstGeom>
        </p:spPr>
      </p:pic>
    </p:spTree>
    <p:extLst>
      <p:ext uri="{BB962C8B-B14F-4D97-AF65-F5344CB8AC3E}">
        <p14:creationId xmlns:p14="http://schemas.microsoft.com/office/powerpoint/2010/main" val="106744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LifeGuide 1">
      <a:dk1>
        <a:srgbClr val="000000"/>
      </a:dk1>
      <a:lt1>
        <a:srgbClr val="FFFFFF"/>
      </a:lt1>
      <a:dk2>
        <a:srgbClr val="44546A"/>
      </a:dk2>
      <a:lt2>
        <a:srgbClr val="E7E6E6"/>
      </a:lt2>
      <a:accent1>
        <a:srgbClr val="F3713E"/>
      </a:accent1>
      <a:accent2>
        <a:srgbClr val="D0DE40"/>
      </a:accent2>
      <a:accent3>
        <a:srgbClr val="14717B"/>
      </a:accent3>
      <a:accent4>
        <a:srgbClr val="F9BA9C"/>
      </a:accent4>
      <a:accent5>
        <a:srgbClr val="355F7B"/>
      </a:accent5>
      <a:accent6>
        <a:srgbClr val="4C4D56"/>
      </a:accent6>
      <a:hlink>
        <a:srgbClr val="D3E63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02DAF5750CA4DAEF35BA313559D9D" ma:contentTypeVersion="17" ma:contentTypeDescription="Create a new document." ma:contentTypeScope="" ma:versionID="b4fc566cd997521f6282a2f7edab147c">
  <xsd:schema xmlns:xsd="http://www.w3.org/2001/XMLSchema" xmlns:xs="http://www.w3.org/2001/XMLSchema" xmlns:p="http://schemas.microsoft.com/office/2006/metadata/properties" xmlns:ns2="7768f287-3932-46ff-8f97-0040f1c465c7" xmlns:ns3="cbfe6fce-d02b-4403-a3b0-1219f96a4c23" targetNamespace="http://schemas.microsoft.com/office/2006/metadata/properties" ma:root="true" ma:fieldsID="bf49e18f2fbf6c080a45ea5317ffc7bc" ns2:_="" ns3:_="">
    <xsd:import namespace="7768f287-3932-46ff-8f97-0040f1c465c7"/>
    <xsd:import namespace="cbfe6fce-d02b-4403-a3b0-1219f96a4c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8f287-3932-46ff-8f97-0040f1c4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1885eb0-5be6-4f4f-bc7e-9754867c863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fe6fce-d02b-4403-a3b0-1219f96a4c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473aae3-8cef-4d75-b221-10bd5baff092}" ma:internalName="TaxCatchAll" ma:showField="CatchAllData" ma:web="cbfe6fce-d02b-4403-a3b0-1219f96a4c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bfe6fce-d02b-4403-a3b0-1219f96a4c23" xsi:nil="true"/>
    <lcf76f155ced4ddcb4097134ff3c332f xmlns="7768f287-3932-46ff-8f97-0040f1c465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FB277E-7E6B-4F2B-AC9F-0CAC88C804A0}">
  <ds:schemaRefs>
    <ds:schemaRef ds:uri="7768f287-3932-46ff-8f97-0040f1c465c7"/>
    <ds:schemaRef ds:uri="cbfe6fce-d02b-4403-a3b0-1219f96a4c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14E74B-620B-456B-8112-2B2A187DFD57}">
  <ds:schemaRefs>
    <ds:schemaRef ds:uri="http://schemas.microsoft.com/sharepoint/v3/contenttype/forms"/>
  </ds:schemaRefs>
</ds:datastoreItem>
</file>

<file path=customXml/itemProps3.xml><?xml version="1.0" encoding="utf-8"?>
<ds:datastoreItem xmlns:ds="http://schemas.openxmlformats.org/officeDocument/2006/customXml" ds:itemID="{BE1D82D5-5206-4358-AB90-8A5AD16C8253}">
  <ds:schemaRefs>
    <ds:schemaRef ds:uri="7768f287-3932-46ff-8f97-0040f1c465c7"/>
    <ds:schemaRef ds:uri="cbfe6fce-d02b-4403-a3b0-1219f96a4c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104</TotalTime>
  <Words>1353</Words>
  <Application>Microsoft Macintosh PowerPoint</Application>
  <PresentationFormat>On-screen Show (16:9)</PresentationFormat>
  <Paragraphs>147</Paragraphs>
  <Slides>28</Slides>
  <Notes>16</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Avenir Book</vt:lpstr>
      <vt:lpstr>Avenir Heavy</vt:lpstr>
      <vt:lpstr>Avenir LT Std 45 Book</vt:lpstr>
      <vt:lpstr>Avenir LT Std 55 Roman</vt:lpstr>
      <vt:lpstr>Avenir Next</vt:lpstr>
      <vt:lpstr>Calibri</vt:lpstr>
      <vt:lpstr>Perpetua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dc:creator>
  <cp:lastModifiedBy>Scott McFadden</cp:lastModifiedBy>
  <cp:revision>3</cp:revision>
  <dcterms:created xsi:type="dcterms:W3CDTF">2015-04-30T17:36:51Z</dcterms:created>
  <dcterms:modified xsi:type="dcterms:W3CDTF">2024-08-03T14:29:07Z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0x010100AA702DAF5750CA4DAEF35BA313559D9D</vt:lpwstr>
  </property>
  <property fmtid="{D5CDD505-2E9C-101B-9397-08002B2CF9AE}" pid="3" name="MediaServiceImageTags">
    <vt:lpwstr/>
  </property>
</Properties>
</file>